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59" r:id="rId4"/>
    <p:sldId id="257" r:id="rId5"/>
    <p:sldId id="372" r:id="rId6"/>
    <p:sldId id="261" r:id="rId7"/>
    <p:sldId id="373" r:id="rId8"/>
    <p:sldId id="376" r:id="rId9"/>
    <p:sldId id="367" r:id="rId10"/>
    <p:sldId id="374" r:id="rId11"/>
    <p:sldId id="368" r:id="rId12"/>
    <p:sldId id="377" r:id="rId13"/>
    <p:sldId id="370" r:id="rId14"/>
    <p:sldId id="369" r:id="rId15"/>
    <p:sldId id="359" r:id="rId16"/>
    <p:sldId id="371" r:id="rId17"/>
    <p:sldId id="358" r:id="rId1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20" userDrawn="1">
          <p15:clr>
            <a:srgbClr val="A4A3A4"/>
          </p15:clr>
        </p15:guide>
        <p15:guide id="2" pos="694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9DA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45FA88-160F-4518-8CF9-AD054432835D}" v="5" dt="2025-04-09T18:33:32.650"/>
    <p1510:client id="{877EE40D-E646-4279-A039-F459EBF5F785}" v="5" dt="2025-04-10T11:32:35.0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898" y="43"/>
      </p:cViewPr>
      <p:guideLst>
        <p:guide orient="horz" pos="1820"/>
        <p:guide pos="69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ementine Schuurman" userId="cbf87d65-68c9-46c9-b1af-b3ff12f8b463" providerId="ADAL" clId="{7045FA88-160F-4518-8CF9-AD054432835D}"/>
    <pc:docChg chg="undo custSel addSld delSld modSld sldOrd">
      <pc:chgData name="Clementine Schuurman" userId="cbf87d65-68c9-46c9-b1af-b3ff12f8b463" providerId="ADAL" clId="{7045FA88-160F-4518-8CF9-AD054432835D}" dt="2025-04-09T18:33:36.376" v="42" actId="47"/>
      <pc:docMkLst>
        <pc:docMk/>
      </pc:docMkLst>
      <pc:sldChg chg="del">
        <pc:chgData name="Clementine Schuurman" userId="cbf87d65-68c9-46c9-b1af-b3ff12f8b463" providerId="ADAL" clId="{7045FA88-160F-4518-8CF9-AD054432835D}" dt="2025-04-07T17:16:22.729" v="30" actId="47"/>
        <pc:sldMkLst>
          <pc:docMk/>
          <pc:sldMk cId="2371489762" sldId="260"/>
        </pc:sldMkLst>
      </pc:sldChg>
      <pc:sldChg chg="ord">
        <pc:chgData name="Clementine Schuurman" userId="cbf87d65-68c9-46c9-b1af-b3ff12f8b463" providerId="ADAL" clId="{7045FA88-160F-4518-8CF9-AD054432835D}" dt="2025-04-07T17:13:45.970" v="1"/>
        <pc:sldMkLst>
          <pc:docMk/>
          <pc:sldMk cId="489423164" sldId="261"/>
        </pc:sldMkLst>
      </pc:sldChg>
      <pc:sldChg chg="del">
        <pc:chgData name="Clementine Schuurman" userId="cbf87d65-68c9-46c9-b1af-b3ff12f8b463" providerId="ADAL" clId="{7045FA88-160F-4518-8CF9-AD054432835D}" dt="2025-04-07T17:16:30.872" v="31" actId="47"/>
        <pc:sldMkLst>
          <pc:docMk/>
          <pc:sldMk cId="186103952" sldId="361"/>
        </pc:sldMkLst>
      </pc:sldChg>
      <pc:sldChg chg="del">
        <pc:chgData name="Clementine Schuurman" userId="cbf87d65-68c9-46c9-b1af-b3ff12f8b463" providerId="ADAL" clId="{7045FA88-160F-4518-8CF9-AD054432835D}" dt="2025-04-07T17:16:32.773" v="32" actId="47"/>
        <pc:sldMkLst>
          <pc:docMk/>
          <pc:sldMk cId="4266405726" sldId="362"/>
        </pc:sldMkLst>
      </pc:sldChg>
      <pc:sldChg chg="modSp mod">
        <pc:chgData name="Clementine Schuurman" userId="cbf87d65-68c9-46c9-b1af-b3ff12f8b463" providerId="ADAL" clId="{7045FA88-160F-4518-8CF9-AD054432835D}" dt="2025-04-07T17:15:18.548" v="12" actId="20577"/>
        <pc:sldMkLst>
          <pc:docMk/>
          <pc:sldMk cId="2129347226" sldId="373"/>
        </pc:sldMkLst>
        <pc:spChg chg="mod">
          <ac:chgData name="Clementine Schuurman" userId="cbf87d65-68c9-46c9-b1af-b3ff12f8b463" providerId="ADAL" clId="{7045FA88-160F-4518-8CF9-AD054432835D}" dt="2025-04-07T17:15:18.548" v="12" actId="20577"/>
          <ac:spMkLst>
            <pc:docMk/>
            <pc:sldMk cId="2129347226" sldId="373"/>
            <ac:spMk id="30" creationId="{4683814D-B2A4-CD4A-4857-5C3B2D60BC94}"/>
          </ac:spMkLst>
        </pc:spChg>
      </pc:sldChg>
      <pc:sldChg chg="del">
        <pc:chgData name="Clementine Schuurman" userId="cbf87d65-68c9-46c9-b1af-b3ff12f8b463" providerId="ADAL" clId="{7045FA88-160F-4518-8CF9-AD054432835D}" dt="2025-04-09T18:33:36.376" v="42" actId="47"/>
        <pc:sldMkLst>
          <pc:docMk/>
          <pc:sldMk cId="2925530670" sldId="375"/>
        </pc:sldMkLst>
      </pc:sldChg>
      <pc:sldChg chg="modSp add mod">
        <pc:chgData name="Clementine Schuurman" userId="cbf87d65-68c9-46c9-b1af-b3ff12f8b463" providerId="ADAL" clId="{7045FA88-160F-4518-8CF9-AD054432835D}" dt="2025-04-07T17:16:48.407" v="39"/>
        <pc:sldMkLst>
          <pc:docMk/>
          <pc:sldMk cId="942349466" sldId="376"/>
        </pc:sldMkLst>
        <pc:spChg chg="mod">
          <ac:chgData name="Clementine Schuurman" userId="cbf87d65-68c9-46c9-b1af-b3ff12f8b463" providerId="ADAL" clId="{7045FA88-160F-4518-8CF9-AD054432835D}" dt="2025-04-07T17:16:48.407" v="39"/>
          <ac:spMkLst>
            <pc:docMk/>
            <pc:sldMk cId="942349466" sldId="376"/>
            <ac:spMk id="30" creationId="{E9B587C0-7AD1-62AC-16F9-90CD06382ED5}"/>
          </ac:spMkLst>
        </pc:spChg>
      </pc:sldChg>
      <pc:sldChg chg="delSp modSp add del mod">
        <pc:chgData name="Clementine Schuurman" userId="cbf87d65-68c9-46c9-b1af-b3ff12f8b463" providerId="ADAL" clId="{7045FA88-160F-4518-8CF9-AD054432835D}" dt="2025-04-07T17:16:52.552" v="40" actId="47"/>
        <pc:sldMkLst>
          <pc:docMk/>
          <pc:sldMk cId="1182932082" sldId="377"/>
        </pc:sldMkLst>
      </pc:sldChg>
      <pc:sldChg chg="add">
        <pc:chgData name="Clementine Schuurman" userId="cbf87d65-68c9-46c9-b1af-b3ff12f8b463" providerId="ADAL" clId="{7045FA88-160F-4518-8CF9-AD054432835D}" dt="2025-04-09T18:33:32.650" v="41"/>
        <pc:sldMkLst>
          <pc:docMk/>
          <pc:sldMk cId="3626405000" sldId="377"/>
        </pc:sldMkLst>
      </pc:sldChg>
    </pc:docChg>
  </pc:docChgLst>
  <pc:docChgLst>
    <pc:chgData name="Graftdijk, Miranda" userId="5a6b1ece-16f8-4a65-b1b0-39fab411c45c" providerId="ADAL" clId="{877EE40D-E646-4279-A039-F459EBF5F785}"/>
    <pc:docChg chg="undo redo custSel addSld delSld modSld">
      <pc:chgData name="Graftdijk, Miranda" userId="5a6b1ece-16f8-4a65-b1b0-39fab411c45c" providerId="ADAL" clId="{877EE40D-E646-4279-A039-F459EBF5F785}" dt="2025-04-10T11:44:57.476" v="1126" actId="20577"/>
      <pc:docMkLst>
        <pc:docMk/>
      </pc:docMkLst>
      <pc:sldChg chg="modSp mod">
        <pc:chgData name="Graftdijk, Miranda" userId="5a6b1ece-16f8-4a65-b1b0-39fab411c45c" providerId="ADAL" clId="{877EE40D-E646-4279-A039-F459EBF5F785}" dt="2025-04-10T10:58:16.988" v="44" actId="11"/>
        <pc:sldMkLst>
          <pc:docMk/>
          <pc:sldMk cId="3223357079" sldId="257"/>
        </pc:sldMkLst>
        <pc:spChg chg="mod">
          <ac:chgData name="Graftdijk, Miranda" userId="5a6b1ece-16f8-4a65-b1b0-39fab411c45c" providerId="ADAL" clId="{877EE40D-E646-4279-A039-F459EBF5F785}" dt="2025-04-10T10:58:16.988" v="44" actId="11"/>
          <ac:spMkLst>
            <pc:docMk/>
            <pc:sldMk cId="3223357079" sldId="257"/>
            <ac:spMk id="7" creationId="{167DAEC2-9F27-EC32-54CE-51FF4A354AB4}"/>
          </ac:spMkLst>
        </pc:spChg>
      </pc:sldChg>
      <pc:sldChg chg="modSp mod">
        <pc:chgData name="Graftdijk, Miranda" userId="5a6b1ece-16f8-4a65-b1b0-39fab411c45c" providerId="ADAL" clId="{877EE40D-E646-4279-A039-F459EBF5F785}" dt="2025-04-10T11:32:35.086" v="721" actId="20578"/>
        <pc:sldMkLst>
          <pc:docMk/>
          <pc:sldMk cId="2122473371" sldId="258"/>
        </pc:sldMkLst>
        <pc:spChg chg="mod">
          <ac:chgData name="Graftdijk, Miranda" userId="5a6b1ece-16f8-4a65-b1b0-39fab411c45c" providerId="ADAL" clId="{877EE40D-E646-4279-A039-F459EBF5F785}" dt="2025-04-10T11:32:35.086" v="721" actId="20578"/>
          <ac:spMkLst>
            <pc:docMk/>
            <pc:sldMk cId="2122473371" sldId="258"/>
            <ac:spMk id="4" creationId="{1C217E61-128F-FCD9-0F7C-F0EBDAE46F31}"/>
          </ac:spMkLst>
        </pc:spChg>
      </pc:sldChg>
      <pc:sldChg chg="modSp mod">
        <pc:chgData name="Graftdijk, Miranda" userId="5a6b1ece-16f8-4a65-b1b0-39fab411c45c" providerId="ADAL" clId="{877EE40D-E646-4279-A039-F459EBF5F785}" dt="2025-04-10T10:56:53.988" v="41" actId="790"/>
        <pc:sldMkLst>
          <pc:docMk/>
          <pc:sldMk cId="510800701" sldId="259"/>
        </pc:sldMkLst>
        <pc:spChg chg="mod">
          <ac:chgData name="Graftdijk, Miranda" userId="5a6b1ece-16f8-4a65-b1b0-39fab411c45c" providerId="ADAL" clId="{877EE40D-E646-4279-A039-F459EBF5F785}" dt="2025-04-10T10:56:53.988" v="41" actId="790"/>
          <ac:spMkLst>
            <pc:docMk/>
            <pc:sldMk cId="510800701" sldId="259"/>
            <ac:spMk id="4" creationId="{A020143D-1703-38B0-5F11-3FB533A882D8}"/>
          </ac:spMkLst>
        </pc:spChg>
      </pc:sldChg>
      <pc:sldChg chg="delSp modSp mod">
        <pc:chgData name="Graftdijk, Miranda" userId="5a6b1ece-16f8-4a65-b1b0-39fab411c45c" providerId="ADAL" clId="{877EE40D-E646-4279-A039-F459EBF5F785}" dt="2025-04-10T11:42:51.901" v="1044" actId="1038"/>
        <pc:sldMkLst>
          <pc:docMk/>
          <pc:sldMk cId="489423164" sldId="261"/>
        </pc:sldMkLst>
        <pc:spChg chg="mod">
          <ac:chgData name="Graftdijk, Miranda" userId="5a6b1ece-16f8-4a65-b1b0-39fab411c45c" providerId="ADAL" clId="{877EE40D-E646-4279-A039-F459EBF5F785}" dt="2025-04-10T11:10:33.935" v="350" actId="1036"/>
          <ac:spMkLst>
            <pc:docMk/>
            <pc:sldMk cId="489423164" sldId="261"/>
            <ac:spMk id="2" creationId="{E4A3030C-89DE-4BFF-23FF-61EF388DCF8C}"/>
          </ac:spMkLst>
        </pc:spChg>
        <pc:spChg chg="mod">
          <ac:chgData name="Graftdijk, Miranda" userId="5a6b1ece-16f8-4a65-b1b0-39fab411c45c" providerId="ADAL" clId="{877EE40D-E646-4279-A039-F459EBF5F785}" dt="2025-04-10T11:42:48.606" v="1038" actId="14100"/>
          <ac:spMkLst>
            <pc:docMk/>
            <pc:sldMk cId="489423164" sldId="261"/>
            <ac:spMk id="3" creationId="{398F2029-4631-C21F-DB7D-A5ECAEFD9D46}"/>
          </ac:spMkLst>
        </pc:spChg>
        <pc:spChg chg="mod">
          <ac:chgData name="Graftdijk, Miranda" userId="5a6b1ece-16f8-4a65-b1b0-39fab411c45c" providerId="ADAL" clId="{877EE40D-E646-4279-A039-F459EBF5F785}" dt="2025-04-10T11:00:40.244" v="79" actId="20577"/>
          <ac:spMkLst>
            <pc:docMk/>
            <pc:sldMk cId="489423164" sldId="261"/>
            <ac:spMk id="4" creationId="{F35C9A8A-0371-0FDA-CE8D-333C7EE24FB0}"/>
          </ac:spMkLst>
        </pc:spChg>
        <pc:spChg chg="mod">
          <ac:chgData name="Graftdijk, Miranda" userId="5a6b1ece-16f8-4a65-b1b0-39fab411c45c" providerId="ADAL" clId="{877EE40D-E646-4279-A039-F459EBF5F785}" dt="2025-04-10T11:08:32.586" v="293" actId="14100"/>
          <ac:spMkLst>
            <pc:docMk/>
            <pc:sldMk cId="489423164" sldId="261"/>
            <ac:spMk id="8" creationId="{FC058F07-BF6A-B6E0-448C-66B2F50BE2BE}"/>
          </ac:spMkLst>
        </pc:spChg>
        <pc:spChg chg="del">
          <ac:chgData name="Graftdijk, Miranda" userId="5a6b1ece-16f8-4a65-b1b0-39fab411c45c" providerId="ADAL" clId="{877EE40D-E646-4279-A039-F459EBF5F785}" dt="2025-04-10T11:02:44.036" v="90" actId="478"/>
          <ac:spMkLst>
            <pc:docMk/>
            <pc:sldMk cId="489423164" sldId="261"/>
            <ac:spMk id="13" creationId="{B75E54C3-3FBA-F4C4-366D-BD2CD7E44E29}"/>
          </ac:spMkLst>
        </pc:spChg>
        <pc:picChg chg="mod">
          <ac:chgData name="Graftdijk, Miranda" userId="5a6b1ece-16f8-4a65-b1b0-39fab411c45c" providerId="ADAL" clId="{877EE40D-E646-4279-A039-F459EBF5F785}" dt="2025-04-10T11:42:51.901" v="1044" actId="1038"/>
          <ac:picMkLst>
            <pc:docMk/>
            <pc:sldMk cId="489423164" sldId="261"/>
            <ac:picMk id="5" creationId="{4E51B7C8-B180-2034-B294-A2087C6D589E}"/>
          </ac:picMkLst>
        </pc:picChg>
      </pc:sldChg>
      <pc:sldChg chg="addSp delSp modSp mod">
        <pc:chgData name="Graftdijk, Miranda" userId="5a6b1ece-16f8-4a65-b1b0-39fab411c45c" providerId="ADAL" clId="{877EE40D-E646-4279-A039-F459EBF5F785}" dt="2025-04-10T11:43:19.404" v="1068" actId="1037"/>
        <pc:sldMkLst>
          <pc:docMk/>
          <pc:sldMk cId="2423392924" sldId="367"/>
        </pc:sldMkLst>
        <pc:spChg chg="mod">
          <ac:chgData name="Graftdijk, Miranda" userId="5a6b1ece-16f8-4a65-b1b0-39fab411c45c" providerId="ADAL" clId="{877EE40D-E646-4279-A039-F459EBF5F785}" dt="2025-04-10T11:43:13.065" v="1049" actId="14100"/>
          <ac:spMkLst>
            <pc:docMk/>
            <pc:sldMk cId="2423392924" sldId="367"/>
            <ac:spMk id="3" creationId="{ABBCE030-0E92-5608-1BAE-3103C12794A9}"/>
          </ac:spMkLst>
        </pc:spChg>
        <pc:spChg chg="add del mod">
          <ac:chgData name="Graftdijk, Miranda" userId="5a6b1ece-16f8-4a65-b1b0-39fab411c45c" providerId="ADAL" clId="{877EE40D-E646-4279-A039-F459EBF5F785}" dt="2025-04-10T11:15:38.670" v="357" actId="478"/>
          <ac:spMkLst>
            <pc:docMk/>
            <pc:sldMk cId="2423392924" sldId="367"/>
            <ac:spMk id="7" creationId="{301E73B5-8A81-8002-51FE-C3DFC3EA8431}"/>
          </ac:spMkLst>
        </pc:spChg>
        <pc:spChg chg="add del mod">
          <ac:chgData name="Graftdijk, Miranda" userId="5a6b1ece-16f8-4a65-b1b0-39fab411c45c" providerId="ADAL" clId="{877EE40D-E646-4279-A039-F459EBF5F785}" dt="2025-04-10T11:24:24.006" v="598" actId="114"/>
          <ac:spMkLst>
            <pc:docMk/>
            <pc:sldMk cId="2423392924" sldId="367"/>
            <ac:spMk id="9" creationId="{23307F15-10BB-9123-5B2F-28A71877C6DF}"/>
          </ac:spMkLst>
        </pc:spChg>
        <pc:picChg chg="mod">
          <ac:chgData name="Graftdijk, Miranda" userId="5a6b1ece-16f8-4a65-b1b0-39fab411c45c" providerId="ADAL" clId="{877EE40D-E646-4279-A039-F459EBF5F785}" dt="2025-04-10T11:43:19.404" v="1068" actId="1037"/>
          <ac:picMkLst>
            <pc:docMk/>
            <pc:sldMk cId="2423392924" sldId="367"/>
            <ac:picMk id="5" creationId="{641A5A50-DEB5-E802-BB5F-5FA4BC9E029C}"/>
          </ac:picMkLst>
        </pc:picChg>
      </pc:sldChg>
      <pc:sldChg chg="addSp delSp modSp mod">
        <pc:chgData name="Graftdijk, Miranda" userId="5a6b1ece-16f8-4a65-b1b0-39fab411c45c" providerId="ADAL" clId="{877EE40D-E646-4279-A039-F459EBF5F785}" dt="2025-04-10T11:44:57.476" v="1126" actId="20577"/>
        <pc:sldMkLst>
          <pc:docMk/>
          <pc:sldMk cId="486567557" sldId="369"/>
        </pc:sldMkLst>
        <pc:spChg chg="add del">
          <ac:chgData name="Graftdijk, Miranda" userId="5a6b1ece-16f8-4a65-b1b0-39fab411c45c" providerId="ADAL" clId="{877EE40D-E646-4279-A039-F459EBF5F785}" dt="2025-04-10T11:31:32.982" v="716" actId="22"/>
          <ac:spMkLst>
            <pc:docMk/>
            <pc:sldMk cId="486567557" sldId="369"/>
            <ac:spMk id="7" creationId="{E846C03C-F61D-2670-3228-1700FE6C82B6}"/>
          </ac:spMkLst>
        </pc:spChg>
        <pc:spChg chg="del">
          <ac:chgData name="Graftdijk, Miranda" userId="5a6b1ece-16f8-4a65-b1b0-39fab411c45c" providerId="ADAL" clId="{877EE40D-E646-4279-A039-F459EBF5F785}" dt="2025-04-10T11:31:44.719" v="718" actId="478"/>
          <ac:spMkLst>
            <pc:docMk/>
            <pc:sldMk cId="486567557" sldId="369"/>
            <ac:spMk id="8" creationId="{FECA6972-1B41-F01E-35D2-6157F0FF08A5}"/>
          </ac:spMkLst>
        </pc:spChg>
        <pc:spChg chg="mod">
          <ac:chgData name="Graftdijk, Miranda" userId="5a6b1ece-16f8-4a65-b1b0-39fab411c45c" providerId="ADAL" clId="{877EE40D-E646-4279-A039-F459EBF5F785}" dt="2025-04-10T11:44:57.476" v="1126" actId="20577"/>
          <ac:spMkLst>
            <pc:docMk/>
            <pc:sldMk cId="486567557" sldId="369"/>
            <ac:spMk id="9" creationId="{1F1C0F7F-61D6-9B0C-36E0-4554B531BBE1}"/>
          </ac:spMkLst>
        </pc:spChg>
        <pc:picChg chg="mod">
          <ac:chgData name="Graftdijk, Miranda" userId="5a6b1ece-16f8-4a65-b1b0-39fab411c45c" providerId="ADAL" clId="{877EE40D-E646-4279-A039-F459EBF5F785}" dt="2025-04-10T11:41:52.919" v="1022" actId="1076"/>
          <ac:picMkLst>
            <pc:docMk/>
            <pc:sldMk cId="486567557" sldId="369"/>
            <ac:picMk id="5" creationId="{170FD7CC-3838-E5A1-9C2E-B2E95564B6E5}"/>
          </ac:picMkLst>
        </pc:picChg>
      </pc:sldChg>
      <pc:sldChg chg="modSp mod">
        <pc:chgData name="Graftdijk, Miranda" userId="5a6b1ece-16f8-4a65-b1b0-39fab411c45c" providerId="ADAL" clId="{877EE40D-E646-4279-A039-F459EBF5F785}" dt="2025-04-10T11:42:09.033" v="1036" actId="1038"/>
        <pc:sldMkLst>
          <pc:docMk/>
          <pc:sldMk cId="3665818740" sldId="370"/>
        </pc:sldMkLst>
        <pc:spChg chg="mod">
          <ac:chgData name="Graftdijk, Miranda" userId="5a6b1ece-16f8-4a65-b1b0-39fab411c45c" providerId="ADAL" clId="{877EE40D-E646-4279-A039-F459EBF5F785}" dt="2025-04-10T11:41:52.825" v="1021" actId="14100"/>
          <ac:spMkLst>
            <pc:docMk/>
            <pc:sldMk cId="3665818740" sldId="370"/>
            <ac:spMk id="3" creationId="{88E23672-5781-A764-6DB3-FD00FAD2D336}"/>
          </ac:spMkLst>
        </pc:spChg>
        <pc:spChg chg="mod">
          <ac:chgData name="Graftdijk, Miranda" userId="5a6b1ece-16f8-4a65-b1b0-39fab411c45c" providerId="ADAL" clId="{877EE40D-E646-4279-A039-F459EBF5F785}" dt="2025-04-10T11:29:47.867" v="676" actId="14100"/>
          <ac:spMkLst>
            <pc:docMk/>
            <pc:sldMk cId="3665818740" sldId="370"/>
            <ac:spMk id="9" creationId="{83E6CEFA-15BF-61C6-A25D-DDE18E6901F2}"/>
          </ac:spMkLst>
        </pc:spChg>
        <pc:picChg chg="mod">
          <ac:chgData name="Graftdijk, Miranda" userId="5a6b1ece-16f8-4a65-b1b0-39fab411c45c" providerId="ADAL" clId="{877EE40D-E646-4279-A039-F459EBF5F785}" dt="2025-04-10T11:42:09.033" v="1036" actId="1038"/>
          <ac:picMkLst>
            <pc:docMk/>
            <pc:sldMk cId="3665818740" sldId="370"/>
            <ac:picMk id="5" creationId="{35A8C6D3-2B41-299B-916B-8DC32076D068}"/>
          </ac:picMkLst>
        </pc:picChg>
      </pc:sldChg>
      <pc:sldChg chg="modSp mod">
        <pc:chgData name="Graftdijk, Miranda" userId="5a6b1ece-16f8-4a65-b1b0-39fab411c45c" providerId="ADAL" clId="{877EE40D-E646-4279-A039-F459EBF5F785}" dt="2025-04-10T11:26:48.748" v="673" actId="6549"/>
        <pc:sldMkLst>
          <pc:docMk/>
          <pc:sldMk cId="4059036840" sldId="371"/>
        </pc:sldMkLst>
        <pc:spChg chg="mod">
          <ac:chgData name="Graftdijk, Miranda" userId="5a6b1ece-16f8-4a65-b1b0-39fab411c45c" providerId="ADAL" clId="{877EE40D-E646-4279-A039-F459EBF5F785}" dt="2025-04-10T11:26:48.748" v="673" actId="6549"/>
          <ac:spMkLst>
            <pc:docMk/>
            <pc:sldMk cId="4059036840" sldId="371"/>
            <ac:spMk id="7" creationId="{1A5D0D06-231E-27CF-AF98-A87DCBEF8E1D}"/>
          </ac:spMkLst>
        </pc:spChg>
      </pc:sldChg>
      <pc:sldChg chg="modSp mod">
        <pc:chgData name="Graftdijk, Miranda" userId="5a6b1ece-16f8-4a65-b1b0-39fab411c45c" providerId="ADAL" clId="{877EE40D-E646-4279-A039-F459EBF5F785}" dt="2025-04-10T11:42:42.008" v="1037" actId="14100"/>
        <pc:sldMkLst>
          <pc:docMk/>
          <pc:sldMk cId="408602195" sldId="372"/>
        </pc:sldMkLst>
        <pc:spChg chg="mod">
          <ac:chgData name="Graftdijk, Miranda" userId="5a6b1ece-16f8-4a65-b1b0-39fab411c45c" providerId="ADAL" clId="{877EE40D-E646-4279-A039-F459EBF5F785}" dt="2025-04-10T11:42:42.008" v="1037" actId="14100"/>
          <ac:spMkLst>
            <pc:docMk/>
            <pc:sldMk cId="408602195" sldId="372"/>
            <ac:spMk id="4" creationId="{AB4B6996-3511-D87E-9EC2-1817638E39B5}"/>
          </ac:spMkLst>
        </pc:spChg>
        <pc:spChg chg="mod">
          <ac:chgData name="Graftdijk, Miranda" userId="5a6b1ece-16f8-4a65-b1b0-39fab411c45c" providerId="ADAL" clId="{877EE40D-E646-4279-A039-F459EBF5F785}" dt="2025-04-10T10:58:58.578" v="61" actId="1035"/>
          <ac:spMkLst>
            <pc:docMk/>
            <pc:sldMk cId="408602195" sldId="372"/>
            <ac:spMk id="30" creationId="{47620897-5AD9-ACF0-B5C6-6AE83349CD4C}"/>
          </ac:spMkLst>
        </pc:spChg>
        <pc:spChg chg="mod">
          <ac:chgData name="Graftdijk, Miranda" userId="5a6b1ece-16f8-4a65-b1b0-39fab411c45c" providerId="ADAL" clId="{877EE40D-E646-4279-A039-F459EBF5F785}" dt="2025-04-10T11:38:39.092" v="1001" actId="122"/>
          <ac:spMkLst>
            <pc:docMk/>
            <pc:sldMk cId="408602195" sldId="372"/>
            <ac:spMk id="31" creationId="{9F04041D-C416-FBEB-2189-DE7F6FB66963}"/>
          </ac:spMkLst>
        </pc:spChg>
      </pc:sldChg>
      <pc:sldChg chg="modSp mod">
        <pc:chgData name="Graftdijk, Miranda" userId="5a6b1ece-16f8-4a65-b1b0-39fab411c45c" providerId="ADAL" clId="{877EE40D-E646-4279-A039-F459EBF5F785}" dt="2025-04-10T11:42:59.442" v="1046" actId="14100"/>
        <pc:sldMkLst>
          <pc:docMk/>
          <pc:sldMk cId="2129347226" sldId="373"/>
        </pc:sldMkLst>
        <pc:spChg chg="mod">
          <ac:chgData name="Graftdijk, Miranda" userId="5a6b1ece-16f8-4a65-b1b0-39fab411c45c" providerId="ADAL" clId="{877EE40D-E646-4279-A039-F459EBF5F785}" dt="2025-04-10T11:42:59.442" v="1046" actId="14100"/>
          <ac:spMkLst>
            <pc:docMk/>
            <pc:sldMk cId="2129347226" sldId="373"/>
            <ac:spMk id="4" creationId="{6EDB7740-4EBD-B921-F24A-D453D20E2864}"/>
          </ac:spMkLst>
        </pc:spChg>
        <pc:spChg chg="mod">
          <ac:chgData name="Graftdijk, Miranda" userId="5a6b1ece-16f8-4a65-b1b0-39fab411c45c" providerId="ADAL" clId="{877EE40D-E646-4279-A039-F459EBF5F785}" dt="2025-04-10T11:05:52.548" v="231" actId="1035"/>
          <ac:spMkLst>
            <pc:docMk/>
            <pc:sldMk cId="2129347226" sldId="373"/>
            <ac:spMk id="30" creationId="{4683814D-B2A4-CD4A-4857-5C3B2D60BC94}"/>
          </ac:spMkLst>
        </pc:spChg>
        <pc:spChg chg="mod">
          <ac:chgData name="Graftdijk, Miranda" userId="5a6b1ece-16f8-4a65-b1b0-39fab411c45c" providerId="ADAL" clId="{877EE40D-E646-4279-A039-F459EBF5F785}" dt="2025-04-10T11:15:35.227" v="355" actId="1076"/>
          <ac:spMkLst>
            <pc:docMk/>
            <pc:sldMk cId="2129347226" sldId="373"/>
            <ac:spMk id="31" creationId="{561E5780-AC47-686E-C10E-DDB088280A9D}"/>
          </ac:spMkLst>
        </pc:spChg>
      </pc:sldChg>
      <pc:sldChg chg="modSp mod">
        <pc:chgData name="Graftdijk, Miranda" userId="5a6b1ece-16f8-4a65-b1b0-39fab411c45c" providerId="ADAL" clId="{877EE40D-E646-4279-A039-F459EBF5F785}" dt="2025-04-10T11:43:30.686" v="1086" actId="1038"/>
        <pc:sldMkLst>
          <pc:docMk/>
          <pc:sldMk cId="2778070953" sldId="374"/>
        </pc:sldMkLst>
        <pc:spChg chg="mod">
          <ac:chgData name="Graftdijk, Miranda" userId="5a6b1ece-16f8-4a65-b1b0-39fab411c45c" providerId="ADAL" clId="{877EE40D-E646-4279-A039-F459EBF5F785}" dt="2025-04-10T11:43:26.124" v="1069" actId="1076"/>
          <ac:spMkLst>
            <pc:docMk/>
            <pc:sldMk cId="2778070953" sldId="374"/>
            <ac:spMk id="3" creationId="{F81C34DF-4E7F-26C5-A1B9-C8A937856D8E}"/>
          </ac:spMkLst>
        </pc:spChg>
        <pc:spChg chg="mod">
          <ac:chgData name="Graftdijk, Miranda" userId="5a6b1ece-16f8-4a65-b1b0-39fab411c45c" providerId="ADAL" clId="{877EE40D-E646-4279-A039-F459EBF5F785}" dt="2025-04-10T11:22:15.209" v="551" actId="14100"/>
          <ac:spMkLst>
            <pc:docMk/>
            <pc:sldMk cId="2778070953" sldId="374"/>
            <ac:spMk id="9" creationId="{9C5223BF-AAE0-2A9C-0953-AF4A831196A7}"/>
          </ac:spMkLst>
        </pc:spChg>
        <pc:spChg chg="mod">
          <ac:chgData name="Graftdijk, Miranda" userId="5a6b1ece-16f8-4a65-b1b0-39fab411c45c" providerId="ADAL" clId="{877EE40D-E646-4279-A039-F459EBF5F785}" dt="2025-04-10T11:06:44.906" v="258" actId="1037"/>
          <ac:spMkLst>
            <pc:docMk/>
            <pc:sldMk cId="2778070953" sldId="374"/>
            <ac:spMk id="10" creationId="{4E50555A-5B75-D593-3B6D-79769EBFA770}"/>
          </ac:spMkLst>
        </pc:spChg>
        <pc:picChg chg="mod">
          <ac:chgData name="Graftdijk, Miranda" userId="5a6b1ece-16f8-4a65-b1b0-39fab411c45c" providerId="ADAL" clId="{877EE40D-E646-4279-A039-F459EBF5F785}" dt="2025-04-10T11:43:30.686" v="1086" actId="1038"/>
          <ac:picMkLst>
            <pc:docMk/>
            <pc:sldMk cId="2778070953" sldId="374"/>
            <ac:picMk id="5" creationId="{DC3836A5-DE6F-C480-76A8-9D472074620F}"/>
          </ac:picMkLst>
        </pc:picChg>
      </pc:sldChg>
      <pc:sldChg chg="modSp mod">
        <pc:chgData name="Graftdijk, Miranda" userId="5a6b1ece-16f8-4a65-b1b0-39fab411c45c" providerId="ADAL" clId="{877EE40D-E646-4279-A039-F459EBF5F785}" dt="2025-04-10T11:43:06.479" v="1048" actId="14100"/>
        <pc:sldMkLst>
          <pc:docMk/>
          <pc:sldMk cId="942349466" sldId="376"/>
        </pc:sldMkLst>
        <pc:spChg chg="mod">
          <ac:chgData name="Graftdijk, Miranda" userId="5a6b1ece-16f8-4a65-b1b0-39fab411c45c" providerId="ADAL" clId="{877EE40D-E646-4279-A039-F459EBF5F785}" dt="2025-04-10T11:43:06.479" v="1048" actId="14100"/>
          <ac:spMkLst>
            <pc:docMk/>
            <pc:sldMk cId="942349466" sldId="376"/>
            <ac:spMk id="4" creationId="{F8000F6A-98B3-3103-EFF3-26FCE0E8205A}"/>
          </ac:spMkLst>
        </pc:spChg>
        <pc:spChg chg="mod">
          <ac:chgData name="Graftdijk, Miranda" userId="5a6b1ece-16f8-4a65-b1b0-39fab411c45c" providerId="ADAL" clId="{877EE40D-E646-4279-A039-F459EBF5F785}" dt="2025-04-10T11:05:40.806" v="197" actId="1035"/>
          <ac:spMkLst>
            <pc:docMk/>
            <pc:sldMk cId="942349466" sldId="376"/>
            <ac:spMk id="30" creationId="{E9B587C0-7AD1-62AC-16F9-90CD06382ED5}"/>
          </ac:spMkLst>
        </pc:spChg>
        <pc:spChg chg="mod">
          <ac:chgData name="Graftdijk, Miranda" userId="5a6b1ece-16f8-4a65-b1b0-39fab411c45c" providerId="ADAL" clId="{877EE40D-E646-4279-A039-F459EBF5F785}" dt="2025-04-10T11:09:27.274" v="304" actId="14100"/>
          <ac:spMkLst>
            <pc:docMk/>
            <pc:sldMk cId="942349466" sldId="376"/>
            <ac:spMk id="31" creationId="{398B99FD-7E82-3653-C147-816ABFEF49FA}"/>
          </ac:spMkLst>
        </pc:spChg>
      </pc:sldChg>
      <pc:sldChg chg="add del">
        <pc:chgData name="Graftdijk, Miranda" userId="5a6b1ece-16f8-4a65-b1b0-39fab411c45c" providerId="ADAL" clId="{877EE40D-E646-4279-A039-F459EBF5F785}" dt="2025-04-10T11:36:59.060" v="993" actId="47"/>
        <pc:sldMkLst>
          <pc:docMk/>
          <pc:sldMk cId="1533677387" sldId="37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08367-31BC-4863-A545-01097F670A5F}" type="datetimeFigureOut">
              <a:rPr lang="nl-NL" smtClean="0"/>
              <a:t>10-4-2025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4E28F1-D079-4737-8230-D34CD1AC5EB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898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9477A-84AD-4501-AB41-443F04D3C52D}" type="slidenum">
              <a:rPr lang="nl-NL" smtClean="0"/>
              <a:pPr/>
              <a:t>17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9361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84DBE5-7471-6D0D-3FF5-A076670FF7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1F705E1-58D9-4A0B-AFF2-B20F9B280D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001005A-A45B-223A-30D2-78AC3FBF1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0C2E6-79A9-441C-9618-6C58BBB7EEF3}" type="datetimeFigureOut">
              <a:rPr lang="nl-NL" smtClean="0"/>
              <a:t>10-4-2025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3E88B39-D99A-ABD5-B6E7-18D618CF3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BB59F2D-1CB1-CAC7-8F7F-26F0A2F16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B956-A7D7-47E9-8C14-9F5ADAF6A3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6873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84DCE4-0706-7995-EDA3-57B89D8C1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7E05EB4-A619-7FB3-0A62-3927AF66AE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7FFB9EE-40F4-E0CA-51CD-08B39618C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0C2E6-79A9-441C-9618-6C58BBB7EEF3}" type="datetimeFigureOut">
              <a:rPr lang="nl-NL" smtClean="0"/>
              <a:t>10-4-2025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184C70-B084-A381-37E8-8FD3D3BEC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9980B52-AF24-6A31-29CD-889D05728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B956-A7D7-47E9-8C14-9F5ADAF6A3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0421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E4D3698-834F-72BB-A26B-0E7B3D5441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FE36D36-2F24-7DDE-FCA4-8C19B2980C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41C086D-969A-BDD4-9C5F-078A23B4D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0C2E6-79A9-441C-9618-6C58BBB7EEF3}" type="datetimeFigureOut">
              <a:rPr lang="nl-NL" smtClean="0"/>
              <a:t>10-4-2025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FBBC3AA-574A-809C-78A4-FECE0F76B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C7AD1BF-020F-665A-3AAB-F68411FC6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B956-A7D7-47E9-8C14-9F5ADAF6A3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3580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B1D7C2-A55D-58F8-78CE-2F14E0E0C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3F63AA-EA07-FF78-FCCC-B877D1F1A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82B0A03-7E4A-CA5F-E3A1-9FF4121F1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0C2E6-79A9-441C-9618-6C58BBB7EEF3}" type="datetimeFigureOut">
              <a:rPr lang="nl-NL" smtClean="0"/>
              <a:t>10-4-2025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38A747E-71B3-989E-FD19-9D80D9803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9586975-1DD6-1F38-21FE-97ED69727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B956-A7D7-47E9-8C14-9F5ADAF6A3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2480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6C50CA-46D0-9788-A365-C5F190978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B4FFD55-CC6F-9354-182C-74932C32D9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96AF5BD-D7D5-204C-9F62-926D535AA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0C2E6-79A9-441C-9618-6C58BBB7EEF3}" type="datetimeFigureOut">
              <a:rPr lang="nl-NL" smtClean="0"/>
              <a:t>10-4-2025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D262C0E-BCB2-E720-DF18-27B972C56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A040DA5-9DC9-914F-86F1-7A4BBCCD7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B956-A7D7-47E9-8C14-9F5ADAF6A3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387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A22F01-3EA4-21FB-D013-DDB1E8F9F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C2C7236-5B79-BF95-83B5-0C69B49928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9FC8B78-942F-27BC-C3B9-725C352BAB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9DDD44A-39E8-55D4-88BF-B7F77F943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0C2E6-79A9-441C-9618-6C58BBB7EEF3}" type="datetimeFigureOut">
              <a:rPr lang="nl-NL" smtClean="0"/>
              <a:t>10-4-2025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18C6A70-C709-018E-397A-5B338EA69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83142EA-5084-91B6-F0B6-8BB9C6BEC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B956-A7D7-47E9-8C14-9F5ADAF6A3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1114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B13CD5-B888-9289-0795-C61D9FA9F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0672DC1-A4DB-8F2B-4078-8AB3F94FD5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5E6BD07-8C75-ED00-1038-6995D3679C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D3C1BC2A-EA43-054B-63C6-4AA72267E4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39804FD-50C2-5693-1694-B514197EB1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47C71300-EB9D-3E36-255B-CD726B1B1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0C2E6-79A9-441C-9618-6C58BBB7EEF3}" type="datetimeFigureOut">
              <a:rPr lang="nl-NL" smtClean="0"/>
              <a:t>10-4-2025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BC38DA7-1CA9-DE00-A37F-5AB901BA6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D5591910-F9FF-9253-ECDA-E7FD0A5D0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B956-A7D7-47E9-8C14-9F5ADAF6A3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728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06EE7E-0918-0A61-557D-1A649DED6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64F98AB-5EA6-9256-388E-F8A95BB7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0C2E6-79A9-441C-9618-6C58BBB7EEF3}" type="datetimeFigureOut">
              <a:rPr lang="nl-NL" smtClean="0"/>
              <a:t>10-4-2025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AEBB508-0BDA-728B-A8CE-947F6F352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E806C6E-0CFB-B58A-A836-67C0282D4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B956-A7D7-47E9-8C14-9F5ADAF6A3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1382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E96D881-F82E-9C75-1D15-B14FC01F7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0C2E6-79A9-441C-9618-6C58BBB7EEF3}" type="datetimeFigureOut">
              <a:rPr lang="nl-NL" smtClean="0"/>
              <a:t>10-4-2025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CBEFC2C-E44E-D714-84A6-6CD685532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E56D598-E33B-EBC2-17CE-02822A123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B956-A7D7-47E9-8C14-9F5ADAF6A3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303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8FC704-1ABF-1E11-070C-8ACFA5163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3A60FF2-1D5D-D24B-7018-074CC5033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E5B4E22-A95D-874C-5A72-CFF05C4294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9BCFF67-4502-AB8E-11C3-0839A48B6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0C2E6-79A9-441C-9618-6C58BBB7EEF3}" type="datetimeFigureOut">
              <a:rPr lang="nl-NL" smtClean="0"/>
              <a:t>10-4-2025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069FDAF-9B1A-54F3-5525-8C839EA2B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EC72ED9-1B18-D026-9F89-D0120BAE4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B956-A7D7-47E9-8C14-9F5ADAF6A3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0536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93377E-A509-B03B-E29E-877D9FA78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777E566-DB01-F361-FE57-8D1E96BDFB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89BB80F-CCB2-FBFA-B08C-7EED5AD7D0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0FF23BA-D18A-DF6D-B441-E68E193E5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0C2E6-79A9-441C-9618-6C58BBB7EEF3}" type="datetimeFigureOut">
              <a:rPr lang="nl-NL" smtClean="0"/>
              <a:t>10-4-2025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BC5C177-C032-C43D-DBEB-05BB68DBB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13B545F-C7FB-4FD4-6765-CA9CE7B57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B956-A7D7-47E9-8C14-9F5ADAF6A3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7775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C4D4283-4E47-4D01-7CB4-685E5F823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42FE522-FE85-6E02-1ADD-9BE979F760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8338A70-43A6-13E7-CD92-BA3E7D6D06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D0C2E6-79A9-441C-9618-6C58BBB7EEF3}" type="datetimeFigureOut">
              <a:rPr lang="nl-NL" smtClean="0"/>
              <a:t>10-4-2025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E2982F9-CA58-D4B2-2623-0A321037FE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064FE76-206D-A9E3-A256-A53D47ADC4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87B956-A7D7-47E9-8C14-9F5ADAF6A3C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5672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bgolangedijk.nl/wp-content/uploads/2025/02/ALV-18042024-Verslag-concept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D41F52-A58D-D858-95A6-D9874074FA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19237"/>
          </a:xfrm>
        </p:spPr>
        <p:txBody>
          <a:bodyPr>
            <a:normAutofit/>
          </a:bodyPr>
          <a:lstStyle/>
          <a:p>
            <a:r>
              <a:rPr lang="nl-NL" sz="4800" dirty="0">
                <a:solidFill>
                  <a:srgbClr val="279DA9"/>
                </a:solidFill>
              </a:rPr>
              <a:t>Algemene Leden Vergadering</a:t>
            </a:r>
            <a:br>
              <a:rPr lang="nl-NL" sz="4800" dirty="0">
                <a:solidFill>
                  <a:srgbClr val="279DA9"/>
                </a:solidFill>
              </a:rPr>
            </a:br>
            <a:r>
              <a:rPr lang="nl-NL" sz="4800" dirty="0">
                <a:solidFill>
                  <a:srgbClr val="279DA9"/>
                </a:solidFill>
              </a:rPr>
              <a:t>10 april 2025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D00619E-FB4C-7FBB-6F6F-CC2F61167D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29878"/>
            <a:ext cx="9144000" cy="1655762"/>
          </a:xfrm>
        </p:spPr>
        <p:txBody>
          <a:bodyPr>
            <a:normAutofit/>
          </a:bodyPr>
          <a:lstStyle/>
          <a:p>
            <a:endParaRPr lang="nl-NL" sz="3600" dirty="0">
              <a:solidFill>
                <a:srgbClr val="279DA9"/>
              </a:solidFill>
            </a:endParaRPr>
          </a:p>
          <a:p>
            <a:r>
              <a:rPr lang="nl-NL" sz="3600" dirty="0">
                <a:solidFill>
                  <a:srgbClr val="279DA9"/>
                </a:solidFill>
              </a:rPr>
              <a:t>Van harte welkom</a:t>
            </a:r>
          </a:p>
        </p:txBody>
      </p:sp>
      <p:pic>
        <p:nvPicPr>
          <p:cNvPr id="5" name="Tijdelijke aanduiding voor inhoud 5" descr="Afbeelding met Lettertype, Graphics, logo, tekst&#10;&#10;Door AI gegenereerde inhoud is mogelijk onjuist.">
            <a:extLst>
              <a:ext uri="{FF2B5EF4-FFF2-40B4-BE49-F238E27FC236}">
                <a16:creationId xmlns:a16="http://schemas.microsoft.com/office/drawing/2014/main" id="{FFA772B4-CD33-6795-0124-337DBF7BE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99240" cy="87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982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5F7225-9122-A708-8772-5746D6BDE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Tijdelijke aanduiding voor inhoud 5" descr="Afbeelding met Lettertype, Graphics, logo, tekst&#10;&#10;Door AI gegenereerde inhoud is mogelijk onjuist.">
            <a:extLst>
              <a:ext uri="{FF2B5EF4-FFF2-40B4-BE49-F238E27FC236}">
                <a16:creationId xmlns:a16="http://schemas.microsoft.com/office/drawing/2014/main" id="{496B87AB-0974-AA95-A296-EF61B6E765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99240" cy="873125"/>
          </a:xfrm>
        </p:spPr>
      </p:pic>
      <p:sp>
        <p:nvSpPr>
          <p:cNvPr id="4" name="Rechthoek: afgeronde hoeken 3">
            <a:extLst>
              <a:ext uri="{FF2B5EF4-FFF2-40B4-BE49-F238E27FC236}">
                <a16:creationId xmlns:a16="http://schemas.microsoft.com/office/drawing/2014/main" id="{9879C76A-17C9-D11B-96FE-15E1FE13DEB6}"/>
              </a:ext>
            </a:extLst>
          </p:cNvPr>
          <p:cNvSpPr>
            <a:spLocks/>
          </p:cNvSpPr>
          <p:nvPr/>
        </p:nvSpPr>
        <p:spPr>
          <a:xfrm>
            <a:off x="6543675" y="-92075"/>
            <a:ext cx="5762625" cy="482600"/>
          </a:xfrm>
          <a:prstGeom prst="roundRect">
            <a:avLst/>
          </a:prstGeom>
          <a:solidFill>
            <a:srgbClr val="279DA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ALV Bewonersvereniging Rijk der Duizend Eilanden</a:t>
            </a: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9C5223BF-AAE0-2A9C-0953-AF4A83119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1950" y="2880409"/>
            <a:ext cx="9238584" cy="1589991"/>
          </a:xfrm>
        </p:spPr>
        <p:txBody>
          <a:bodyPr>
            <a:noAutofit/>
          </a:bodyPr>
          <a:lstStyle/>
          <a:p>
            <a:pPr lvl="0">
              <a:tabLst>
                <a:tab pos="457200" algn="l"/>
              </a:tabLst>
            </a:pPr>
            <a: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6. Financieel verslag en kascommissie 2024</a:t>
            </a:r>
            <a:b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b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b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endParaRPr lang="nl-NL" sz="2400" dirty="0"/>
          </a:p>
        </p:txBody>
      </p:sp>
      <p:sp>
        <p:nvSpPr>
          <p:cNvPr id="3" name="Rechthoek: afgeronde hoeken 2">
            <a:extLst>
              <a:ext uri="{FF2B5EF4-FFF2-40B4-BE49-F238E27FC236}">
                <a16:creationId xmlns:a16="http://schemas.microsoft.com/office/drawing/2014/main" id="{F81C34DF-4E7F-26C5-A1B9-C8A937856D8E}"/>
              </a:ext>
            </a:extLst>
          </p:cNvPr>
          <p:cNvSpPr>
            <a:spLocks/>
          </p:cNvSpPr>
          <p:nvPr/>
        </p:nvSpPr>
        <p:spPr>
          <a:xfrm>
            <a:off x="1179226" y="1485046"/>
            <a:ext cx="9833548" cy="4815840"/>
          </a:xfrm>
          <a:prstGeom prst="roundRect">
            <a:avLst/>
          </a:prstGeom>
          <a:noFill/>
          <a:ln>
            <a:solidFill>
              <a:srgbClr val="279D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5" name="Graphic 4" descr="Badge Tick1 met effen opvulling">
            <a:extLst>
              <a:ext uri="{FF2B5EF4-FFF2-40B4-BE49-F238E27FC236}">
                <a16:creationId xmlns:a16="http://schemas.microsoft.com/office/drawing/2014/main" id="{DC3836A5-DE6F-C480-76A8-9D47207462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61020" y="4653300"/>
            <a:ext cx="1437640" cy="1437640"/>
          </a:xfrm>
          <a:prstGeom prst="rect">
            <a:avLst/>
          </a:prstGeom>
        </p:spPr>
      </p:pic>
      <p:sp>
        <p:nvSpPr>
          <p:cNvPr id="10" name="Tekstvak 9">
            <a:extLst>
              <a:ext uri="{FF2B5EF4-FFF2-40B4-BE49-F238E27FC236}">
                <a16:creationId xmlns:a16="http://schemas.microsoft.com/office/drawing/2014/main" id="{4E50555A-5B75-D593-3B6D-79769EBFA770}"/>
              </a:ext>
            </a:extLst>
          </p:cNvPr>
          <p:cNvSpPr txBox="1"/>
          <p:nvPr/>
        </p:nvSpPr>
        <p:spPr>
          <a:xfrm>
            <a:off x="5126759" y="5082321"/>
            <a:ext cx="61519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nl-NL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lang="nl-NL" sz="18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Met dank aan Jaap, Jan, Vera &amp; Rosalie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78070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A9756-844E-8E5A-E98D-5F5981D0A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1B58DF06-8D07-39EA-9857-CDD10E263A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007524" cy="6839120"/>
          </a:xfrm>
          <a:prstGeom prst="rect">
            <a:avLst/>
          </a:prstGeom>
        </p:spPr>
      </p:pic>
      <p:sp>
        <p:nvSpPr>
          <p:cNvPr id="4" name="Rechthoek: afgeronde hoeken 3">
            <a:extLst>
              <a:ext uri="{FF2B5EF4-FFF2-40B4-BE49-F238E27FC236}">
                <a16:creationId xmlns:a16="http://schemas.microsoft.com/office/drawing/2014/main" id="{47671A3D-0BDF-169B-7658-73E75CA047D4}"/>
              </a:ext>
            </a:extLst>
          </p:cNvPr>
          <p:cNvSpPr>
            <a:spLocks/>
          </p:cNvSpPr>
          <p:nvPr/>
        </p:nvSpPr>
        <p:spPr>
          <a:xfrm>
            <a:off x="6543675" y="-92075"/>
            <a:ext cx="5762625" cy="482600"/>
          </a:xfrm>
          <a:prstGeom prst="roundRect">
            <a:avLst/>
          </a:prstGeom>
          <a:solidFill>
            <a:srgbClr val="279DA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ALV Bewonersvereniging Rijk der Duizend Eilanden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CF671C6C-42A9-D181-8B33-D6B5C4C5D4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89798" y="5967316"/>
            <a:ext cx="1402202" cy="871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6584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44A849-409B-B91C-7737-446B208A2C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: afgeronde hoeken 3">
            <a:extLst>
              <a:ext uri="{FF2B5EF4-FFF2-40B4-BE49-F238E27FC236}">
                <a16:creationId xmlns:a16="http://schemas.microsoft.com/office/drawing/2014/main" id="{E242D68F-3233-B52B-7DDB-CBEB8F25F712}"/>
              </a:ext>
            </a:extLst>
          </p:cNvPr>
          <p:cNvSpPr>
            <a:spLocks/>
          </p:cNvSpPr>
          <p:nvPr/>
        </p:nvSpPr>
        <p:spPr>
          <a:xfrm>
            <a:off x="6543675" y="-92075"/>
            <a:ext cx="5762625" cy="482600"/>
          </a:xfrm>
          <a:prstGeom prst="roundRect">
            <a:avLst/>
          </a:prstGeom>
          <a:solidFill>
            <a:srgbClr val="279DA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ALV Bewonersvereniging Rijk der Duizend Eilanden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07AF8242-F06D-F66E-00D5-E20C4B3362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952" r="12331" b="61468"/>
          <a:stretch/>
        </p:blipFill>
        <p:spPr>
          <a:xfrm>
            <a:off x="169258" y="149225"/>
            <a:ext cx="6088788" cy="1674796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F8D9462D-FD23-5D58-A149-FD38A96B8A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8047" y="1956122"/>
            <a:ext cx="4803144" cy="4901877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FF1CD682-2B7A-CE66-FA71-FC05B19AC1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89798" y="5986196"/>
            <a:ext cx="1402202" cy="871804"/>
          </a:xfrm>
          <a:prstGeom prst="rect">
            <a:avLst/>
          </a:prstGeom>
        </p:spPr>
      </p:pic>
      <p:pic>
        <p:nvPicPr>
          <p:cNvPr id="3" name="Afbeelding 2">
            <a:extLst>
              <a:ext uri="{FF2B5EF4-FFF2-40B4-BE49-F238E27FC236}">
                <a16:creationId xmlns:a16="http://schemas.microsoft.com/office/drawing/2014/main" id="{0430DED7-A706-B06C-B1AE-A5E5783B16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9258" y="1956123"/>
            <a:ext cx="4567077" cy="2898571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5AAEA54C-FF9F-270F-DEE8-EA178094EAF5}"/>
              </a:ext>
            </a:extLst>
          </p:cNvPr>
          <p:cNvSpPr txBox="1"/>
          <p:nvPr/>
        </p:nvSpPr>
        <p:spPr>
          <a:xfrm>
            <a:off x="3646023" y="600550"/>
            <a:ext cx="937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2023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E5C60308-3070-195B-92CA-DB800310D41A}"/>
              </a:ext>
            </a:extLst>
          </p:cNvPr>
          <p:cNvSpPr txBox="1"/>
          <p:nvPr/>
        </p:nvSpPr>
        <p:spPr>
          <a:xfrm>
            <a:off x="5521186" y="600550"/>
            <a:ext cx="937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3626405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9A6EEB-5011-B80C-698B-2F0E3DD7C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Tijdelijke aanduiding voor inhoud 5" descr="Afbeelding met Lettertype, Graphics, logo, tekst&#10;&#10;Door AI gegenereerde inhoud is mogelijk onjuist.">
            <a:extLst>
              <a:ext uri="{FF2B5EF4-FFF2-40B4-BE49-F238E27FC236}">
                <a16:creationId xmlns:a16="http://schemas.microsoft.com/office/drawing/2014/main" id="{F1D56A85-5059-CE53-A985-C942BED6C2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99240" cy="873125"/>
          </a:xfrm>
        </p:spPr>
      </p:pic>
      <p:sp>
        <p:nvSpPr>
          <p:cNvPr id="4" name="Rechthoek: afgeronde hoeken 3">
            <a:extLst>
              <a:ext uri="{FF2B5EF4-FFF2-40B4-BE49-F238E27FC236}">
                <a16:creationId xmlns:a16="http://schemas.microsoft.com/office/drawing/2014/main" id="{2CD1864C-A6AA-AA92-9099-D24C42E7F980}"/>
              </a:ext>
            </a:extLst>
          </p:cNvPr>
          <p:cNvSpPr>
            <a:spLocks/>
          </p:cNvSpPr>
          <p:nvPr/>
        </p:nvSpPr>
        <p:spPr>
          <a:xfrm>
            <a:off x="6543675" y="-92075"/>
            <a:ext cx="5762625" cy="482600"/>
          </a:xfrm>
          <a:prstGeom prst="roundRect">
            <a:avLst/>
          </a:prstGeom>
          <a:solidFill>
            <a:srgbClr val="279DA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ALV Bewonersvereniging Rijk der Duizend Eilanden</a:t>
            </a: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83E6CEFA-15BF-61C6-A25D-DDE18E690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840" y="2880409"/>
            <a:ext cx="9185100" cy="1285191"/>
          </a:xfrm>
        </p:spPr>
        <p:txBody>
          <a:bodyPr anchor="t">
            <a:normAutofit fontScale="90000"/>
          </a:bodyPr>
          <a:lstStyle/>
          <a:p>
            <a:pPr lvl="0">
              <a:tabLst>
                <a:tab pos="457200" algn="l"/>
              </a:tabLst>
            </a:pPr>
            <a: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7. Benoeming kascommissie 2025</a:t>
            </a:r>
            <a:b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b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lang="nl-NL" sz="24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Herbenoeming Vera Lakemond en Rosalie Schouten</a:t>
            </a:r>
            <a:b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endParaRPr lang="nl-NL" sz="2400" dirty="0"/>
          </a:p>
        </p:txBody>
      </p:sp>
      <p:sp>
        <p:nvSpPr>
          <p:cNvPr id="3" name="Rechthoek: afgeronde hoeken 2">
            <a:extLst>
              <a:ext uri="{FF2B5EF4-FFF2-40B4-BE49-F238E27FC236}">
                <a16:creationId xmlns:a16="http://schemas.microsoft.com/office/drawing/2014/main" id="{88E23672-5781-A764-6DB3-FD00FAD2D336}"/>
              </a:ext>
            </a:extLst>
          </p:cNvPr>
          <p:cNvSpPr>
            <a:spLocks/>
          </p:cNvSpPr>
          <p:nvPr/>
        </p:nvSpPr>
        <p:spPr>
          <a:xfrm>
            <a:off x="1026826" y="1485046"/>
            <a:ext cx="9965024" cy="4815840"/>
          </a:xfrm>
          <a:prstGeom prst="roundRect">
            <a:avLst/>
          </a:prstGeom>
          <a:noFill/>
          <a:ln>
            <a:solidFill>
              <a:srgbClr val="279D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5" name="Graphic 4" descr="Badge Tick1 met effen opvulling">
            <a:extLst>
              <a:ext uri="{FF2B5EF4-FFF2-40B4-BE49-F238E27FC236}">
                <a16:creationId xmlns:a16="http://schemas.microsoft.com/office/drawing/2014/main" id="{35A8C6D3-2B41-299B-916B-8DC32076D0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30540" y="4653300"/>
            <a:ext cx="1437640" cy="143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8187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BD4686-E32E-8340-BD57-5AB150446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Tijdelijke aanduiding voor inhoud 5" descr="Afbeelding met Lettertype, Graphics, logo, tekst&#10;&#10;Door AI gegenereerde inhoud is mogelijk onjuist.">
            <a:extLst>
              <a:ext uri="{FF2B5EF4-FFF2-40B4-BE49-F238E27FC236}">
                <a16:creationId xmlns:a16="http://schemas.microsoft.com/office/drawing/2014/main" id="{EFC24038-2EFE-2515-182C-F31EB5D9DE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99240" cy="873125"/>
          </a:xfrm>
        </p:spPr>
      </p:pic>
      <p:sp>
        <p:nvSpPr>
          <p:cNvPr id="4" name="Rechthoek: afgeronde hoeken 3">
            <a:extLst>
              <a:ext uri="{FF2B5EF4-FFF2-40B4-BE49-F238E27FC236}">
                <a16:creationId xmlns:a16="http://schemas.microsoft.com/office/drawing/2014/main" id="{575B6B5F-21DD-BA02-DC3D-F8E06AC8451A}"/>
              </a:ext>
            </a:extLst>
          </p:cNvPr>
          <p:cNvSpPr>
            <a:spLocks/>
          </p:cNvSpPr>
          <p:nvPr/>
        </p:nvSpPr>
        <p:spPr>
          <a:xfrm>
            <a:off x="6543675" y="-92075"/>
            <a:ext cx="5762625" cy="482600"/>
          </a:xfrm>
          <a:prstGeom prst="roundRect">
            <a:avLst/>
          </a:prstGeom>
          <a:solidFill>
            <a:srgbClr val="279DA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ALV Bewonersvereniging Rijk der Duizend Eilanden</a:t>
            </a: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1F1C0F7F-61D6-9B0C-36E0-4554B531B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8620" y="1722169"/>
            <a:ext cx="9354154" cy="3987751"/>
          </a:xfrm>
        </p:spPr>
        <p:txBody>
          <a:bodyPr anchor="t"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240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8.</a:t>
            </a:r>
            <a: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Décharge bestuur</a:t>
            </a:r>
            <a:b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b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b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9. Bestuurswijziging</a:t>
            </a:r>
            <a:br>
              <a:rPr lang="nl-NL" sz="240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lang="nl-NL" sz="240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    </a:t>
            </a:r>
            <a:r>
              <a:rPr lang="nl-NL" sz="24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Afgetreden: Kees-Jan Schouten &amp; Jaap Steenhuis</a:t>
            </a:r>
            <a:br>
              <a:rPr lang="nl-NL" sz="24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lang="nl-NL" sz="24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    Toegetreden: Miranda Graftdijk &amp; Jan van Ree</a:t>
            </a:r>
            <a:br>
              <a:rPr lang="nl-NL" sz="24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	</a:t>
            </a:r>
            <a:b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lang="nl-NL" sz="2400" u="sng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B</a:t>
            </a:r>
            <a:r>
              <a:rPr lang="nl-NL" sz="2400" u="sng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estuur:</a:t>
            </a:r>
            <a:b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Voorzitter				Clementine Schuurman	2022 – 2</a:t>
            </a:r>
            <a:r>
              <a:rPr kumimoji="0" lang="nl-N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termijn</a:t>
            </a:r>
            <a:b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Vice-voorzitter &amp; Penningmeester a.i.	Jan van Ree		2024 – 1</a:t>
            </a:r>
            <a:r>
              <a:rPr kumimoji="0" lang="nl-N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termijn</a:t>
            </a:r>
            <a:b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Secretaris				Miranda Graftdijk		2024 – 1</a:t>
            </a:r>
            <a:r>
              <a:rPr kumimoji="0" lang="nl-N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termijn</a:t>
            </a:r>
            <a:b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Bestuurslid			Tai-Chow Andrae		2022 – 2</a:t>
            </a:r>
            <a:r>
              <a:rPr kumimoji="0" lang="nl-N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termijn</a:t>
            </a:r>
            <a:b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Bestuurslid			Nico Pereboom		2022 – 2</a:t>
            </a:r>
            <a:r>
              <a:rPr kumimoji="0" lang="nl-N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termijn</a:t>
            </a:r>
            <a:endParaRPr lang="nl-NL" sz="2400" dirty="0"/>
          </a:p>
        </p:txBody>
      </p:sp>
      <p:sp>
        <p:nvSpPr>
          <p:cNvPr id="3" name="Rechthoek: afgeronde hoeken 2">
            <a:extLst>
              <a:ext uri="{FF2B5EF4-FFF2-40B4-BE49-F238E27FC236}">
                <a16:creationId xmlns:a16="http://schemas.microsoft.com/office/drawing/2014/main" id="{A749BB5F-0A54-AE7B-9116-9F000ED39894}"/>
              </a:ext>
            </a:extLst>
          </p:cNvPr>
          <p:cNvSpPr>
            <a:spLocks/>
          </p:cNvSpPr>
          <p:nvPr/>
        </p:nvSpPr>
        <p:spPr>
          <a:xfrm>
            <a:off x="1179226" y="1485046"/>
            <a:ext cx="9833548" cy="4815840"/>
          </a:xfrm>
          <a:prstGeom prst="roundRect">
            <a:avLst/>
          </a:prstGeom>
          <a:noFill/>
          <a:ln>
            <a:solidFill>
              <a:srgbClr val="279D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5" name="Graphic 4" descr="Badge Tick1 met effen opvulling">
            <a:extLst>
              <a:ext uri="{FF2B5EF4-FFF2-40B4-BE49-F238E27FC236}">
                <a16:creationId xmlns:a16="http://schemas.microsoft.com/office/drawing/2014/main" id="{170FD7CC-3838-E5A1-9C2E-B2E95564B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54210" y="4654134"/>
            <a:ext cx="1437640" cy="143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5675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EFE4B3-E4BC-2108-1980-9DC4E23B37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: afgeronde hoeken 3">
            <a:extLst>
              <a:ext uri="{FF2B5EF4-FFF2-40B4-BE49-F238E27FC236}">
                <a16:creationId xmlns:a16="http://schemas.microsoft.com/office/drawing/2014/main" id="{9F5E248F-BA04-A543-6CAE-06D6A4B627EC}"/>
              </a:ext>
            </a:extLst>
          </p:cNvPr>
          <p:cNvSpPr>
            <a:spLocks/>
          </p:cNvSpPr>
          <p:nvPr/>
        </p:nvSpPr>
        <p:spPr>
          <a:xfrm>
            <a:off x="1179226" y="1686560"/>
            <a:ext cx="9833548" cy="4815840"/>
          </a:xfrm>
          <a:prstGeom prst="roundRect">
            <a:avLst/>
          </a:prstGeom>
          <a:solidFill>
            <a:schemeClr val="bg1"/>
          </a:solidFill>
          <a:ln>
            <a:solidFill>
              <a:srgbClr val="279D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85000" lnSpcReduction="20000"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nl-NL" sz="4300" dirty="0">
              <a:solidFill>
                <a:schemeClr val="tx2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nl-NL" sz="4300" dirty="0">
              <a:solidFill>
                <a:schemeClr val="tx2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nl-NL" sz="4200" dirty="0">
                <a:solidFill>
                  <a:srgbClr val="279DA9"/>
                </a:solidFill>
              </a:rPr>
              <a:t>De rol van het Hoogheemraadschap 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nl-NL" sz="4200" dirty="0">
                <a:solidFill>
                  <a:srgbClr val="279DA9"/>
                </a:solidFill>
              </a:rPr>
              <a:t>in de provincie en in ons gebied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nl-NL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nl-NL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nl-NL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nl-NL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nl-NL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sz="2800" dirty="0">
                <a:solidFill>
                  <a:srgbClr val="279DA9"/>
                </a:solidFill>
              </a:rPr>
              <a:t>Jan Willem Huizinga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nl-NL" sz="2800" dirty="0">
              <a:solidFill>
                <a:srgbClr val="279DA9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sz="2800" dirty="0">
                <a:solidFill>
                  <a:srgbClr val="279DA9"/>
                </a:solidFill>
              </a:rPr>
              <a:t>Programmamanager Gezond Water</a:t>
            </a:r>
          </a:p>
        </p:txBody>
      </p:sp>
      <p:pic>
        <p:nvPicPr>
          <p:cNvPr id="6" name="Tijdelijke aanduiding voor inhoud 5" descr="Afbeelding met Lettertype, Graphics, logo, tekst&#10;&#10;Door AI gegenereerde inhoud is mogelijk onjuist.">
            <a:extLst>
              <a:ext uri="{FF2B5EF4-FFF2-40B4-BE49-F238E27FC236}">
                <a16:creationId xmlns:a16="http://schemas.microsoft.com/office/drawing/2014/main" id="{282C1FF4-0CC6-2FAB-5DAA-FE05B4C57B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99240" cy="873125"/>
          </a:xfrm>
        </p:spPr>
      </p:pic>
      <p:sp>
        <p:nvSpPr>
          <p:cNvPr id="3" name="Rechthoek: afgeronde hoeken 2">
            <a:extLst>
              <a:ext uri="{FF2B5EF4-FFF2-40B4-BE49-F238E27FC236}">
                <a16:creationId xmlns:a16="http://schemas.microsoft.com/office/drawing/2014/main" id="{149884E7-AE54-F702-E8E4-B29765138294}"/>
              </a:ext>
            </a:extLst>
          </p:cNvPr>
          <p:cNvSpPr>
            <a:spLocks/>
          </p:cNvSpPr>
          <p:nvPr/>
        </p:nvSpPr>
        <p:spPr>
          <a:xfrm>
            <a:off x="6543675" y="-92075"/>
            <a:ext cx="5762625" cy="482600"/>
          </a:xfrm>
          <a:prstGeom prst="roundRect">
            <a:avLst/>
          </a:prstGeom>
          <a:solidFill>
            <a:srgbClr val="279DA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ALV Bewonersvereniging Rijk der Duizend Eilanden</a:t>
            </a: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0EE1D665-4990-A0B9-1A2C-45D5083330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2657" y="4661217"/>
            <a:ext cx="3133725" cy="145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8682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A7EDFE-9389-7249-A858-51C07EB46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: afgeronde hoeken 3">
            <a:extLst>
              <a:ext uri="{FF2B5EF4-FFF2-40B4-BE49-F238E27FC236}">
                <a16:creationId xmlns:a16="http://schemas.microsoft.com/office/drawing/2014/main" id="{1D4DA2EF-0987-DA66-04E1-74A6AFB193CC}"/>
              </a:ext>
            </a:extLst>
          </p:cNvPr>
          <p:cNvSpPr>
            <a:spLocks/>
          </p:cNvSpPr>
          <p:nvPr/>
        </p:nvSpPr>
        <p:spPr>
          <a:xfrm>
            <a:off x="1179226" y="1686560"/>
            <a:ext cx="9833548" cy="4815840"/>
          </a:xfrm>
          <a:prstGeom prst="roundRect">
            <a:avLst/>
          </a:prstGeom>
          <a:solidFill>
            <a:schemeClr val="bg1"/>
          </a:solidFill>
          <a:ln>
            <a:solidFill>
              <a:srgbClr val="279D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nl-NL" sz="4300" dirty="0">
              <a:solidFill>
                <a:schemeClr val="tx2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nl-NL" sz="4300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nl-NL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nl-NL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nl-NL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nl-NL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nl-NL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sz="2800" dirty="0">
                <a:solidFill>
                  <a:srgbClr val="279DA9"/>
                </a:solidFill>
              </a:rPr>
              <a:t>Nils Langedijk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nl-NL" sz="2800" dirty="0">
              <a:solidFill>
                <a:srgbClr val="279DA9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sz="2800" dirty="0">
                <a:solidFill>
                  <a:srgbClr val="279DA9"/>
                </a:solidFill>
              </a:rPr>
              <a:t>Wethouder en 1</a:t>
            </a:r>
            <a:r>
              <a:rPr lang="nl-NL" sz="2800" baseline="30000" dirty="0">
                <a:solidFill>
                  <a:srgbClr val="279DA9"/>
                </a:solidFill>
              </a:rPr>
              <a:t>e</a:t>
            </a:r>
            <a:r>
              <a:rPr lang="nl-NL" sz="2800" dirty="0">
                <a:solidFill>
                  <a:srgbClr val="279DA9"/>
                </a:solidFill>
              </a:rPr>
              <a:t> loco burgemeester</a:t>
            </a:r>
          </a:p>
        </p:txBody>
      </p:sp>
      <p:pic>
        <p:nvPicPr>
          <p:cNvPr id="6" name="Tijdelijke aanduiding voor inhoud 5" descr="Afbeelding met Lettertype, Graphics, logo, tekst&#10;&#10;Door AI gegenereerde inhoud is mogelijk onjuist.">
            <a:extLst>
              <a:ext uri="{FF2B5EF4-FFF2-40B4-BE49-F238E27FC236}">
                <a16:creationId xmlns:a16="http://schemas.microsoft.com/office/drawing/2014/main" id="{75FB8CBB-13D8-D8FD-7A90-6D7A9EA1CD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99240" cy="873125"/>
          </a:xfrm>
        </p:spPr>
      </p:pic>
      <p:sp>
        <p:nvSpPr>
          <p:cNvPr id="3" name="Rechthoek: afgeronde hoeken 2">
            <a:extLst>
              <a:ext uri="{FF2B5EF4-FFF2-40B4-BE49-F238E27FC236}">
                <a16:creationId xmlns:a16="http://schemas.microsoft.com/office/drawing/2014/main" id="{A055E701-EE55-4289-8641-0EBBB473E778}"/>
              </a:ext>
            </a:extLst>
          </p:cNvPr>
          <p:cNvSpPr>
            <a:spLocks/>
          </p:cNvSpPr>
          <p:nvPr/>
        </p:nvSpPr>
        <p:spPr>
          <a:xfrm>
            <a:off x="6543675" y="-92075"/>
            <a:ext cx="5762625" cy="482600"/>
          </a:xfrm>
          <a:prstGeom prst="roundRect">
            <a:avLst/>
          </a:prstGeom>
          <a:solidFill>
            <a:srgbClr val="279DA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ALV Bewonersvereniging Rijk der Duizend Eilanden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961FB536-A800-4177-C76E-6A5C6C9248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4469" y="4205022"/>
            <a:ext cx="2481035" cy="1444654"/>
          </a:xfrm>
          <a:prstGeom prst="rect">
            <a:avLst/>
          </a:prstGeom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1A5D0D06-231E-27CF-AF98-A87DCBEF8E1D}"/>
              </a:ext>
            </a:extLst>
          </p:cNvPr>
          <p:cNvSpPr txBox="1"/>
          <p:nvPr/>
        </p:nvSpPr>
        <p:spPr>
          <a:xfrm>
            <a:off x="3075972" y="2957860"/>
            <a:ext cx="61519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279DA9"/>
                </a:solidFill>
              </a:rPr>
              <a:t>Ontwikkelingen Dijk en Waard</a:t>
            </a:r>
            <a:endParaRPr lang="nl-NL" sz="3600" dirty="0"/>
          </a:p>
        </p:txBody>
      </p:sp>
    </p:spTree>
    <p:extLst>
      <p:ext uri="{BB962C8B-B14F-4D97-AF65-F5344CB8AC3E}">
        <p14:creationId xmlns:p14="http://schemas.microsoft.com/office/powerpoint/2010/main" val="40590368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/>
          <p:cNvSpPr txBox="1"/>
          <p:nvPr/>
        </p:nvSpPr>
        <p:spPr>
          <a:xfrm>
            <a:off x="2807074" y="2273677"/>
            <a:ext cx="59766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400" dirty="0">
                <a:solidFill>
                  <a:srgbClr val="279DA9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Ontmoeten en uitwisselen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3406928" y="3431981"/>
            <a:ext cx="53781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nl-NL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nl-NL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nl-NL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ekstvak 1"/>
          <p:cNvSpPr txBox="1"/>
          <p:nvPr/>
        </p:nvSpPr>
        <p:spPr>
          <a:xfrm>
            <a:off x="2916913" y="900841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>
                <a:solidFill>
                  <a:srgbClr val="279DA9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Dank voor uw aandacht</a:t>
            </a: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4F407181-5571-D446-A3CD-AE4EC4CDDDA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0300" t="26388" r="23187"/>
          <a:stretch/>
        </p:blipFill>
        <p:spPr>
          <a:xfrm>
            <a:off x="12581" y="1"/>
            <a:ext cx="836114" cy="490577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DC208030-7315-8344-B7F7-E265514B85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278" y="2996953"/>
            <a:ext cx="4392488" cy="4429343"/>
          </a:xfrm>
          <a:prstGeom prst="rect">
            <a:avLst/>
          </a:prstGeom>
          <a:noFill/>
          <a:effectLst/>
        </p:spPr>
      </p:pic>
      <p:sp>
        <p:nvSpPr>
          <p:cNvPr id="3" name="Rechthoek: afgeronde hoeken 2">
            <a:extLst>
              <a:ext uri="{FF2B5EF4-FFF2-40B4-BE49-F238E27FC236}">
                <a16:creationId xmlns:a16="http://schemas.microsoft.com/office/drawing/2014/main" id="{C68689C3-E196-968D-EF4A-001279BA0E7D}"/>
              </a:ext>
            </a:extLst>
          </p:cNvPr>
          <p:cNvSpPr>
            <a:spLocks/>
          </p:cNvSpPr>
          <p:nvPr/>
        </p:nvSpPr>
        <p:spPr>
          <a:xfrm>
            <a:off x="6543675" y="-92075"/>
            <a:ext cx="5762625" cy="482600"/>
          </a:xfrm>
          <a:prstGeom prst="roundRect">
            <a:avLst/>
          </a:prstGeom>
          <a:solidFill>
            <a:srgbClr val="279DA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ALV Bewonersvereniging Rijk der Duizend Eilanden</a:t>
            </a:r>
          </a:p>
        </p:txBody>
      </p:sp>
    </p:spTree>
    <p:extLst>
      <p:ext uri="{BB962C8B-B14F-4D97-AF65-F5344CB8AC3E}">
        <p14:creationId xmlns:p14="http://schemas.microsoft.com/office/powerpoint/2010/main" val="2626991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52EDFD-119B-26CD-EC33-F8C50F0A82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ED89223A-9557-4826-4718-848C50F8F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r>
              <a:rPr lang="nl-NL" sz="5200" dirty="0">
                <a:solidFill>
                  <a:schemeClr val="tx2"/>
                </a:solidFill>
              </a:rPr>
              <a:t>Algemene Leden Vergadering</a:t>
            </a:r>
            <a:br>
              <a:rPr lang="nl-NL" sz="5200" dirty="0">
                <a:solidFill>
                  <a:schemeClr val="tx2"/>
                </a:solidFill>
              </a:rPr>
            </a:br>
            <a:r>
              <a:rPr lang="nl-NL" sz="3200" dirty="0">
                <a:solidFill>
                  <a:schemeClr val="tx2"/>
                </a:solidFill>
              </a:rPr>
              <a:t>10 april 2025</a:t>
            </a:r>
            <a:endParaRPr lang="nl-NL" sz="5200" dirty="0">
              <a:solidFill>
                <a:schemeClr val="tx2"/>
              </a:solidFill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4A0CFA2-634D-9B1B-ACFF-F8757CFEC6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5760846" cy="682079"/>
          </a:xfrm>
        </p:spPr>
        <p:txBody>
          <a:bodyPr>
            <a:normAutofit fontScale="55000" lnSpcReduction="20000"/>
          </a:bodyPr>
          <a:lstStyle/>
          <a:p>
            <a:endParaRPr lang="nl-NL" sz="1500" dirty="0">
              <a:solidFill>
                <a:schemeClr val="tx2"/>
              </a:solidFill>
            </a:endParaRPr>
          </a:p>
          <a:p>
            <a:r>
              <a:rPr lang="nl-NL" sz="5100" dirty="0">
                <a:solidFill>
                  <a:schemeClr val="tx2"/>
                </a:solidFill>
              </a:rPr>
              <a:t>Van harte welkom</a:t>
            </a:r>
            <a:endParaRPr lang="nl-NL" sz="1500" dirty="0">
              <a:solidFill>
                <a:schemeClr val="tx2"/>
              </a:solidFill>
            </a:endParaRPr>
          </a:p>
        </p:txBody>
      </p:sp>
      <p:pic>
        <p:nvPicPr>
          <p:cNvPr id="5" name="Tijdelijke aanduiding voor inhoud 5" descr="Afbeelding met Lettertype, Graphics, logo, tekst&#10;&#10;Door AI gegenereerde inhoud is mogelijk onjuist.">
            <a:extLst>
              <a:ext uri="{FF2B5EF4-FFF2-40B4-BE49-F238E27FC236}">
                <a16:creationId xmlns:a16="http://schemas.microsoft.com/office/drawing/2014/main" id="{BA9E2389-D814-EEE3-ACC7-93947753AF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99240" cy="873125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1C217E61-128F-FCD9-0F7C-F0EBDAE46F31}"/>
              </a:ext>
            </a:extLst>
          </p:cNvPr>
          <p:cNvSpPr txBox="1"/>
          <p:nvPr/>
        </p:nvSpPr>
        <p:spPr>
          <a:xfrm>
            <a:off x="6258560" y="5008880"/>
            <a:ext cx="56213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Voorzitter		Clementine Schuurman</a:t>
            </a:r>
          </a:p>
          <a:p>
            <a:r>
              <a:rPr lang="nl-NL" dirty="0"/>
              <a:t>Vice-voorzitter		Jan van Ree</a:t>
            </a:r>
          </a:p>
          <a:p>
            <a:r>
              <a:rPr lang="nl-NL" dirty="0"/>
              <a:t>Secretaris		Miranda Graftdijk</a:t>
            </a:r>
          </a:p>
          <a:p>
            <a:r>
              <a:rPr lang="nl-NL" dirty="0"/>
              <a:t>Penningmeester a.i. 	Jaap Steenhuis</a:t>
            </a:r>
          </a:p>
          <a:p>
            <a:r>
              <a:rPr lang="nl-NL" dirty="0"/>
              <a:t>Bestuurslid		Tai-Chow Andrae</a:t>
            </a:r>
          </a:p>
          <a:p>
            <a:r>
              <a:rPr lang="nl-NL" dirty="0"/>
              <a:t>Bestuurslid		Nico Pereboom</a:t>
            </a:r>
          </a:p>
        </p:txBody>
      </p:sp>
    </p:spTree>
    <p:extLst>
      <p:ext uri="{BB962C8B-B14F-4D97-AF65-F5344CB8AC3E}">
        <p14:creationId xmlns:p14="http://schemas.microsoft.com/office/powerpoint/2010/main" val="2122473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815D8C-E25E-1722-7A93-59D64DA9F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59A2C773-BBCA-A804-0F7D-3B6F76453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053641"/>
            <a:ext cx="3669161" cy="276009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z="4000" dirty="0">
                <a:solidFill>
                  <a:schemeClr val="tx2"/>
                </a:solidFill>
              </a:rPr>
              <a:t>Programma </a:t>
            </a:r>
            <a:br>
              <a:rPr lang="nl-NL" sz="4000" dirty="0">
                <a:solidFill>
                  <a:schemeClr val="tx2"/>
                </a:solidFill>
              </a:rPr>
            </a:br>
            <a:r>
              <a:rPr lang="nl-NL" sz="4000" dirty="0">
                <a:solidFill>
                  <a:schemeClr val="tx2"/>
                </a:solidFill>
              </a:rPr>
              <a:t>voor </a:t>
            </a:r>
            <a:br>
              <a:rPr lang="nl-NL" sz="4000" dirty="0">
                <a:solidFill>
                  <a:schemeClr val="tx2"/>
                </a:solidFill>
              </a:rPr>
            </a:br>
            <a:r>
              <a:rPr lang="nl-NL" sz="4000" dirty="0">
                <a:solidFill>
                  <a:schemeClr val="tx2"/>
                </a:solidFill>
              </a:rPr>
              <a:t>vanavond</a:t>
            </a:r>
            <a:endParaRPr lang="nl-NL" sz="40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Rechthoek: afgeronde hoeken 3">
            <a:extLst>
              <a:ext uri="{FF2B5EF4-FFF2-40B4-BE49-F238E27FC236}">
                <a16:creationId xmlns:a16="http://schemas.microsoft.com/office/drawing/2014/main" id="{A020143D-1703-38B0-5F11-3FB533A882D8}"/>
              </a:ext>
            </a:extLst>
          </p:cNvPr>
          <p:cNvSpPr>
            <a:spLocks/>
          </p:cNvSpPr>
          <p:nvPr/>
        </p:nvSpPr>
        <p:spPr>
          <a:xfrm>
            <a:off x="6090574" y="801866"/>
            <a:ext cx="5306084" cy="523063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>
                <a:solidFill>
                  <a:schemeClr val="tx2"/>
                </a:solidFill>
              </a:rPr>
              <a:t>19:30	Inloop</a:t>
            </a:r>
            <a:br>
              <a:rPr lang="nl-NL">
                <a:solidFill>
                  <a:schemeClr val="tx2"/>
                </a:solidFill>
              </a:rPr>
            </a:br>
            <a:endParaRPr lang="nl-NL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>
                <a:solidFill>
                  <a:schemeClr val="tx2"/>
                </a:solidFill>
              </a:rPr>
              <a:t>20:00	Algemene Ledenvergadering</a:t>
            </a:r>
            <a:br>
              <a:rPr lang="nl-NL" dirty="0">
                <a:solidFill>
                  <a:schemeClr val="tx2"/>
                </a:solidFill>
              </a:rPr>
            </a:br>
            <a:endParaRPr lang="nl-NL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>
                <a:solidFill>
                  <a:schemeClr val="tx2"/>
                </a:solidFill>
              </a:rPr>
              <a:t>20:40	Hoogheemraadschap</a:t>
            </a:r>
            <a:br>
              <a:rPr lang="nl-NL" dirty="0">
                <a:solidFill>
                  <a:schemeClr val="tx2"/>
                </a:solidFill>
              </a:rPr>
            </a:br>
            <a:endParaRPr lang="nl-NL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>
                <a:solidFill>
                  <a:schemeClr val="tx2"/>
                </a:solidFill>
              </a:rPr>
              <a:t>21:15	Dijk en Waard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br>
              <a:rPr lang="nl-NL" dirty="0">
                <a:solidFill>
                  <a:schemeClr val="tx2"/>
                </a:solidFill>
              </a:rPr>
            </a:br>
            <a:r>
              <a:rPr lang="nl-NL" dirty="0">
                <a:solidFill>
                  <a:schemeClr val="tx2"/>
                </a:solidFill>
              </a:rPr>
              <a:t>21:30	Ontmoeten &amp; uitwisselen</a:t>
            </a:r>
          </a:p>
        </p:txBody>
      </p:sp>
      <p:pic>
        <p:nvPicPr>
          <p:cNvPr id="6" name="Tijdelijke aanduiding voor inhoud 5" descr="Afbeelding met Lettertype, Graphics, logo, tekst&#10;&#10;Door AI gegenereerde inhoud is mogelijk onjuist.">
            <a:extLst>
              <a:ext uri="{FF2B5EF4-FFF2-40B4-BE49-F238E27FC236}">
                <a16:creationId xmlns:a16="http://schemas.microsoft.com/office/drawing/2014/main" id="{D7D270E3-0CDC-B540-DE88-B287C9159B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99240" cy="873125"/>
          </a:xfrm>
        </p:spPr>
      </p:pic>
      <p:sp>
        <p:nvSpPr>
          <p:cNvPr id="3" name="Rechthoek: afgeronde hoeken 2">
            <a:extLst>
              <a:ext uri="{FF2B5EF4-FFF2-40B4-BE49-F238E27FC236}">
                <a16:creationId xmlns:a16="http://schemas.microsoft.com/office/drawing/2014/main" id="{54A8AD00-00CA-D75F-5541-3EEDB36D3116}"/>
              </a:ext>
            </a:extLst>
          </p:cNvPr>
          <p:cNvSpPr>
            <a:spLocks/>
          </p:cNvSpPr>
          <p:nvPr/>
        </p:nvSpPr>
        <p:spPr>
          <a:xfrm>
            <a:off x="6543675" y="-92075"/>
            <a:ext cx="5762625" cy="482600"/>
          </a:xfrm>
          <a:prstGeom prst="roundRect">
            <a:avLst/>
          </a:prstGeom>
          <a:solidFill>
            <a:srgbClr val="279DA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ALV Bewonersvereniging Rijk der Duizend Eilanden</a:t>
            </a:r>
          </a:p>
        </p:txBody>
      </p:sp>
    </p:spTree>
    <p:extLst>
      <p:ext uri="{BB962C8B-B14F-4D97-AF65-F5344CB8AC3E}">
        <p14:creationId xmlns:p14="http://schemas.microsoft.com/office/powerpoint/2010/main" val="510800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15EEFC-7D47-DCB2-D945-93003A1F4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3125"/>
            <a:ext cx="10515600" cy="650875"/>
          </a:xfrm>
        </p:spPr>
        <p:txBody>
          <a:bodyPr>
            <a:normAutofit fontScale="90000"/>
          </a:bodyPr>
          <a:lstStyle/>
          <a:p>
            <a:r>
              <a:rPr lang="nl-NL" dirty="0"/>
              <a:t>Agenda Algemene Leden Vergadering</a:t>
            </a:r>
          </a:p>
        </p:txBody>
      </p:sp>
      <p:pic>
        <p:nvPicPr>
          <p:cNvPr id="6" name="Tijdelijke aanduiding voor inhoud 5" descr="Afbeelding met Lettertype, Graphics, logo, tekst&#10;&#10;Door AI gegenereerde inhoud is mogelijk onjuist.">
            <a:extLst>
              <a:ext uri="{FF2B5EF4-FFF2-40B4-BE49-F238E27FC236}">
                <a16:creationId xmlns:a16="http://schemas.microsoft.com/office/drawing/2014/main" id="{9A22B617-C615-4B35-17F2-8DED33831C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99240" cy="873125"/>
          </a:xfrm>
        </p:spPr>
      </p:pic>
      <p:sp>
        <p:nvSpPr>
          <p:cNvPr id="4" name="Rechthoek: afgeronde hoeken 3">
            <a:extLst>
              <a:ext uri="{FF2B5EF4-FFF2-40B4-BE49-F238E27FC236}">
                <a16:creationId xmlns:a16="http://schemas.microsoft.com/office/drawing/2014/main" id="{470B0C10-2C0B-36F4-8385-08837EA4C682}"/>
              </a:ext>
            </a:extLst>
          </p:cNvPr>
          <p:cNvSpPr>
            <a:spLocks/>
          </p:cNvSpPr>
          <p:nvPr/>
        </p:nvSpPr>
        <p:spPr>
          <a:xfrm>
            <a:off x="6543675" y="-92075"/>
            <a:ext cx="5762625" cy="482600"/>
          </a:xfrm>
          <a:prstGeom prst="roundRect">
            <a:avLst/>
          </a:prstGeom>
          <a:solidFill>
            <a:srgbClr val="279DA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ALV Bewonersvereniging Rijk der Duizend Eilanden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167DAEC2-9F27-EC32-54CE-51FF4A354AB4}"/>
              </a:ext>
            </a:extLst>
          </p:cNvPr>
          <p:cNvSpPr txBox="1"/>
          <p:nvPr/>
        </p:nvSpPr>
        <p:spPr>
          <a:xfrm>
            <a:off x="838200" y="1910080"/>
            <a:ext cx="10515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+mj-lt"/>
              <a:buAutoNum type="arabicPeriod"/>
              <a:tabLst>
                <a:tab pos="457200" algn="l"/>
              </a:tabLst>
            </a:pPr>
            <a: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Opening en mededelingen</a:t>
            </a:r>
          </a:p>
          <a:p>
            <a:pPr marL="457200" lvl="0" indent="-457200">
              <a:buFont typeface="+mj-lt"/>
              <a:buAutoNum type="arabicPeriod"/>
              <a:tabLst>
                <a:tab pos="457200" algn="l"/>
              </a:tabLst>
            </a:pPr>
            <a: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Goedkeuring verslag ALV 17 april 2024 (</a:t>
            </a:r>
            <a:r>
              <a:rPr lang="nl-NL" sz="2400" u="sng" dirty="0">
                <a:solidFill>
                  <a:srgbClr val="0000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3"/>
              </a:rPr>
              <a:t>Notulen 2024 concept</a:t>
            </a:r>
            <a: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)</a:t>
            </a:r>
          </a:p>
          <a:p>
            <a:pPr marL="457200" lvl="0" indent="-457200">
              <a:buFont typeface="+mj-lt"/>
              <a:buAutoNum type="arabicPeriod"/>
              <a:tabLst>
                <a:tab pos="457200" algn="l"/>
              </a:tabLst>
            </a:pPr>
            <a: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Voortgang activiteiten </a:t>
            </a:r>
          </a:p>
          <a:p>
            <a:pPr marL="457200" lvl="0" indent="-457200">
              <a:buFont typeface="+mj-lt"/>
              <a:buAutoNum type="arabicPeriod"/>
              <a:tabLst>
                <a:tab pos="457200" algn="l"/>
              </a:tabLst>
            </a:pPr>
            <a: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Wijziging statuten (zie bijlagen)</a:t>
            </a:r>
          </a:p>
          <a:p>
            <a:pPr marL="457200" lvl="0" indent="-457200">
              <a:buFont typeface="+mj-lt"/>
              <a:buAutoNum type="arabicPeriod"/>
              <a:tabLst>
                <a:tab pos="457200" algn="l"/>
              </a:tabLst>
            </a:pPr>
            <a: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Wijziging huishoudelijk reglement (zie bijlagen)</a:t>
            </a:r>
          </a:p>
          <a:p>
            <a:pPr marL="457200" lvl="0" indent="-457200">
              <a:buFont typeface="+mj-lt"/>
              <a:buAutoNum type="arabicPeriod"/>
              <a:tabLst>
                <a:tab pos="457200" algn="l"/>
              </a:tabLst>
            </a:pPr>
            <a: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Financieel verslag en kascommissie 2024</a:t>
            </a:r>
          </a:p>
          <a:p>
            <a:pPr marL="457200" lvl="0" indent="-457200">
              <a:buFont typeface="+mj-lt"/>
              <a:buAutoNum type="arabicPeriod"/>
              <a:tabLst>
                <a:tab pos="457200" algn="l"/>
              </a:tabLst>
            </a:pPr>
            <a: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Benoeming kascommissie 2025</a:t>
            </a:r>
          </a:p>
          <a:p>
            <a:pPr marL="457200" lvl="0" indent="-457200">
              <a:buFont typeface="+mj-lt"/>
              <a:buAutoNum type="arabicPeriod"/>
              <a:tabLst>
                <a:tab pos="457200" algn="l"/>
              </a:tabLst>
            </a:pPr>
            <a: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Décharge bestuur</a:t>
            </a:r>
          </a:p>
          <a:p>
            <a:pPr marL="457200" lvl="0" indent="-457200">
              <a:buFont typeface="+mj-lt"/>
              <a:buAutoNum type="arabicPeriod"/>
              <a:tabLst>
                <a:tab pos="457200" algn="l"/>
              </a:tabLst>
            </a:pPr>
            <a: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Bestuurswijziging</a:t>
            </a:r>
          </a:p>
          <a:p>
            <a:pPr marL="457200" lvl="0" indent="-457200">
              <a:buFont typeface="+mj-lt"/>
              <a:buAutoNum type="arabicPeriod"/>
              <a:tabLst>
                <a:tab pos="457200" algn="l"/>
              </a:tabLst>
            </a:pPr>
            <a: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Rondvraag</a:t>
            </a:r>
            <a:endParaRPr lang="nl-NL" sz="2400" dirty="0"/>
          </a:p>
          <a:p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3223357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25B328-E6FF-A5EF-9B63-40933E70E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Tijdelijke aanduiding voor inhoud 5" descr="Afbeelding met Lettertype, Graphics, logo, tekst&#10;&#10;Door AI gegenereerde inhoud is mogelijk onjuist.">
            <a:extLst>
              <a:ext uri="{FF2B5EF4-FFF2-40B4-BE49-F238E27FC236}">
                <a16:creationId xmlns:a16="http://schemas.microsoft.com/office/drawing/2014/main" id="{96A00AF5-5D46-E2C2-00D8-50F2CF5DED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99240" cy="873125"/>
          </a:xfrm>
        </p:spPr>
      </p:pic>
      <p:sp>
        <p:nvSpPr>
          <p:cNvPr id="3" name="Rechthoek: afgeronde hoeken 2">
            <a:extLst>
              <a:ext uri="{FF2B5EF4-FFF2-40B4-BE49-F238E27FC236}">
                <a16:creationId xmlns:a16="http://schemas.microsoft.com/office/drawing/2014/main" id="{A74C6A79-0EDA-3FAF-E654-CF88D9CDFB1C}"/>
              </a:ext>
            </a:extLst>
          </p:cNvPr>
          <p:cNvSpPr>
            <a:spLocks/>
          </p:cNvSpPr>
          <p:nvPr/>
        </p:nvSpPr>
        <p:spPr>
          <a:xfrm>
            <a:off x="6543675" y="-92075"/>
            <a:ext cx="5762625" cy="482600"/>
          </a:xfrm>
          <a:prstGeom prst="roundRect">
            <a:avLst/>
          </a:prstGeom>
          <a:solidFill>
            <a:srgbClr val="279DA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ALV Bewonersvereniging Rijk der Duizend Eilanden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47620897-5AD9-ACF0-B5C6-6AE83349CD4C}"/>
              </a:ext>
            </a:extLst>
          </p:cNvPr>
          <p:cNvSpPr txBox="1"/>
          <p:nvPr/>
        </p:nvSpPr>
        <p:spPr>
          <a:xfrm>
            <a:off x="4972034" y="1452880"/>
            <a:ext cx="576262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nl-NL" sz="2400" dirty="0"/>
              <a:t>7 Bestuursvergaderingen</a:t>
            </a:r>
            <a:br>
              <a:rPr lang="nl-NL" sz="2400" dirty="0"/>
            </a:br>
            <a:endParaRPr lang="nl-NL" sz="2400" dirty="0"/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nl-NL" sz="2400" dirty="0"/>
              <a:t>Afscheid van onze penningmeester Kees-Jan Schouten</a:t>
            </a:r>
            <a:br>
              <a:rPr lang="nl-NL" sz="2400" dirty="0"/>
            </a:br>
            <a:endParaRPr lang="nl-NL" sz="2400" dirty="0"/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nl-NL" sz="2400" dirty="0"/>
              <a:t>Website geactualiseerd</a:t>
            </a:r>
            <a:br>
              <a:rPr lang="nl-NL" sz="2400" dirty="0"/>
            </a:br>
            <a:endParaRPr lang="nl-NL" sz="2400" dirty="0"/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nl-NL" sz="2400" dirty="0"/>
              <a:t>Aandacht voor nieuwe bewoners</a:t>
            </a:r>
            <a:br>
              <a:rPr lang="nl-NL" sz="2400" dirty="0"/>
            </a:br>
            <a:endParaRPr lang="nl-NL" sz="2400" dirty="0"/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nl-NL" sz="2400" dirty="0"/>
              <a:t>Bestuur frequent in gesprek met </a:t>
            </a:r>
            <a:br>
              <a:rPr lang="nl-NL" sz="2400" dirty="0"/>
            </a:br>
            <a:r>
              <a:rPr lang="nl-NL" sz="2400" dirty="0"/>
              <a:t>gemeente Dijk en Waard, </a:t>
            </a:r>
            <a:br>
              <a:rPr lang="nl-NL" sz="2400" dirty="0"/>
            </a:br>
            <a:r>
              <a:rPr lang="nl-NL" sz="2400" dirty="0"/>
              <a:t>provincie Noord-Holland én </a:t>
            </a:r>
            <a:br>
              <a:rPr lang="nl-NL" sz="2400" dirty="0"/>
            </a:br>
            <a:r>
              <a:rPr lang="nl-NL" sz="2400" dirty="0"/>
              <a:t>partners</a:t>
            </a:r>
          </a:p>
        </p:txBody>
      </p:sp>
      <p:sp>
        <p:nvSpPr>
          <p:cNvPr id="31" name="Rechthoek: afgeronde hoeken 30">
            <a:extLst>
              <a:ext uri="{FF2B5EF4-FFF2-40B4-BE49-F238E27FC236}">
                <a16:creationId xmlns:a16="http://schemas.microsoft.com/office/drawing/2014/main" id="{9F04041D-C416-FBEB-2189-DE7F6FB66963}"/>
              </a:ext>
            </a:extLst>
          </p:cNvPr>
          <p:cNvSpPr/>
          <p:nvPr/>
        </p:nvSpPr>
        <p:spPr>
          <a:xfrm>
            <a:off x="1046840" y="1452880"/>
            <a:ext cx="3779159" cy="4809259"/>
          </a:xfrm>
          <a:prstGeom prst="roundRect">
            <a:avLst>
              <a:gd name="adj" fmla="val 19510"/>
            </a:avLst>
          </a:prstGeom>
          <a:solidFill>
            <a:srgbClr val="279DA9"/>
          </a:solidFill>
          <a:ln>
            <a:solidFill>
              <a:srgbClr val="279D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4" name="Rechthoek: afgeronde hoeken 3">
            <a:extLst>
              <a:ext uri="{FF2B5EF4-FFF2-40B4-BE49-F238E27FC236}">
                <a16:creationId xmlns:a16="http://schemas.microsoft.com/office/drawing/2014/main" id="{AB4B6996-3511-D87E-9EC2-1817638E39B5}"/>
              </a:ext>
            </a:extLst>
          </p:cNvPr>
          <p:cNvSpPr>
            <a:spLocks/>
          </p:cNvSpPr>
          <p:nvPr/>
        </p:nvSpPr>
        <p:spPr>
          <a:xfrm>
            <a:off x="1047145" y="1442720"/>
            <a:ext cx="9981217" cy="4809259"/>
          </a:xfrm>
          <a:prstGeom prst="roundRect">
            <a:avLst/>
          </a:prstGeom>
          <a:noFill/>
          <a:ln>
            <a:solidFill>
              <a:srgbClr val="279D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nl-NL" sz="40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nl-NL" sz="40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nl-NL" sz="40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sz="4000" dirty="0">
                <a:solidFill>
                  <a:schemeClr val="bg1"/>
                </a:solidFill>
              </a:rPr>
              <a:t>Mededelingen</a:t>
            </a:r>
          </a:p>
        </p:txBody>
      </p:sp>
    </p:spTree>
    <p:extLst>
      <p:ext uri="{BB962C8B-B14F-4D97-AF65-F5344CB8AC3E}">
        <p14:creationId xmlns:p14="http://schemas.microsoft.com/office/powerpoint/2010/main" val="408602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533784-CA8C-B203-40C4-E8A38C07A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Tijdelijke aanduiding voor inhoud 5" descr="Afbeelding met Lettertype, Graphics, logo, tekst&#10;&#10;Door AI gegenereerde inhoud is mogelijk onjuist.">
            <a:extLst>
              <a:ext uri="{FF2B5EF4-FFF2-40B4-BE49-F238E27FC236}">
                <a16:creationId xmlns:a16="http://schemas.microsoft.com/office/drawing/2014/main" id="{C6014597-5128-8261-B7F2-3074A531CB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99240" cy="873125"/>
          </a:xfrm>
        </p:spPr>
      </p:pic>
      <p:sp>
        <p:nvSpPr>
          <p:cNvPr id="4" name="Rechthoek: afgeronde hoeken 3">
            <a:extLst>
              <a:ext uri="{FF2B5EF4-FFF2-40B4-BE49-F238E27FC236}">
                <a16:creationId xmlns:a16="http://schemas.microsoft.com/office/drawing/2014/main" id="{F35C9A8A-0371-0FDA-CE8D-333C7EE24FB0}"/>
              </a:ext>
            </a:extLst>
          </p:cNvPr>
          <p:cNvSpPr>
            <a:spLocks/>
          </p:cNvSpPr>
          <p:nvPr/>
        </p:nvSpPr>
        <p:spPr>
          <a:xfrm>
            <a:off x="6543675" y="-92075"/>
            <a:ext cx="5762625" cy="482600"/>
          </a:xfrm>
          <a:prstGeom prst="roundRect">
            <a:avLst/>
          </a:prstGeom>
          <a:solidFill>
            <a:srgbClr val="279DA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ALV Bewonersvereniging Rijk der Duizend Eilanden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4A3030C-89DE-4BFF-23FF-61EF388DCF8C}"/>
              </a:ext>
            </a:extLst>
          </p:cNvPr>
          <p:cNvSpPr txBox="1">
            <a:spLocks/>
          </p:cNvSpPr>
          <p:nvPr/>
        </p:nvSpPr>
        <p:spPr>
          <a:xfrm>
            <a:off x="5501270" y="3567211"/>
            <a:ext cx="5275418" cy="6508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2400" dirty="0"/>
              <a:t>2. </a:t>
            </a:r>
            <a:r>
              <a:rPr lang="nl-NL" sz="2500" dirty="0"/>
              <a:t>Goedkeuring</a:t>
            </a:r>
            <a:r>
              <a:rPr lang="nl-NL" sz="2400" dirty="0"/>
              <a:t> verslag ALV 17 april 2024 </a:t>
            </a:r>
          </a:p>
        </p:txBody>
      </p:sp>
      <p:sp>
        <p:nvSpPr>
          <p:cNvPr id="3" name="Rechthoek: afgeronde hoeken 2">
            <a:extLst>
              <a:ext uri="{FF2B5EF4-FFF2-40B4-BE49-F238E27FC236}">
                <a16:creationId xmlns:a16="http://schemas.microsoft.com/office/drawing/2014/main" id="{398F2029-4631-C21F-DB7D-A5ECAEFD9D46}"/>
              </a:ext>
            </a:extLst>
          </p:cNvPr>
          <p:cNvSpPr>
            <a:spLocks/>
          </p:cNvSpPr>
          <p:nvPr/>
        </p:nvSpPr>
        <p:spPr>
          <a:xfrm>
            <a:off x="1026825" y="1474886"/>
            <a:ext cx="10001537" cy="4815840"/>
          </a:xfrm>
          <a:prstGeom prst="roundRect">
            <a:avLst/>
          </a:prstGeom>
          <a:noFill/>
          <a:ln>
            <a:solidFill>
              <a:srgbClr val="279D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nl-NL" dirty="0">
              <a:solidFill>
                <a:schemeClr val="tx2"/>
              </a:solidFill>
            </a:endParaRPr>
          </a:p>
        </p:txBody>
      </p:sp>
      <p:pic>
        <p:nvPicPr>
          <p:cNvPr id="5" name="Graphic 4" descr="Badge Tick1 met effen opvulling">
            <a:extLst>
              <a:ext uri="{FF2B5EF4-FFF2-40B4-BE49-F238E27FC236}">
                <a16:creationId xmlns:a16="http://schemas.microsoft.com/office/drawing/2014/main" id="{4E51B7C8-B180-2034-B294-A2087C6D58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61020" y="4653300"/>
            <a:ext cx="1437640" cy="1437640"/>
          </a:xfrm>
          <a:prstGeom prst="rect">
            <a:avLst/>
          </a:prstGeom>
        </p:spPr>
      </p:pic>
      <p:sp>
        <p:nvSpPr>
          <p:cNvPr id="8" name="Rechthoek: afgeronde hoeken 7">
            <a:extLst>
              <a:ext uri="{FF2B5EF4-FFF2-40B4-BE49-F238E27FC236}">
                <a16:creationId xmlns:a16="http://schemas.microsoft.com/office/drawing/2014/main" id="{FC058F07-BF6A-B6E0-448C-66B2F50BE2BE}"/>
              </a:ext>
            </a:extLst>
          </p:cNvPr>
          <p:cNvSpPr/>
          <p:nvPr/>
        </p:nvSpPr>
        <p:spPr>
          <a:xfrm>
            <a:off x="1036986" y="1485046"/>
            <a:ext cx="3798539" cy="4815840"/>
          </a:xfrm>
          <a:prstGeom prst="roundRect">
            <a:avLst>
              <a:gd name="adj" fmla="val 19510"/>
            </a:avLst>
          </a:prstGeom>
          <a:solidFill>
            <a:srgbClr val="279DA9"/>
          </a:solidFill>
          <a:ln>
            <a:solidFill>
              <a:srgbClr val="279D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4000" dirty="0"/>
              <a:t>Verslag</a:t>
            </a:r>
          </a:p>
        </p:txBody>
      </p:sp>
    </p:spTree>
    <p:extLst>
      <p:ext uri="{BB962C8B-B14F-4D97-AF65-F5344CB8AC3E}">
        <p14:creationId xmlns:p14="http://schemas.microsoft.com/office/powerpoint/2010/main" val="489423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85ACA3-1812-63F5-D7A1-338FC1029A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Tijdelijke aanduiding voor inhoud 5" descr="Afbeelding met Lettertype, Graphics, logo, tekst&#10;&#10;Door AI gegenereerde inhoud is mogelijk onjuist.">
            <a:extLst>
              <a:ext uri="{FF2B5EF4-FFF2-40B4-BE49-F238E27FC236}">
                <a16:creationId xmlns:a16="http://schemas.microsoft.com/office/drawing/2014/main" id="{132A4182-2109-DDF3-8623-AEEF8383EC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99240" cy="873125"/>
          </a:xfrm>
        </p:spPr>
      </p:pic>
      <p:sp>
        <p:nvSpPr>
          <p:cNvPr id="3" name="Rechthoek: afgeronde hoeken 2">
            <a:extLst>
              <a:ext uri="{FF2B5EF4-FFF2-40B4-BE49-F238E27FC236}">
                <a16:creationId xmlns:a16="http://schemas.microsoft.com/office/drawing/2014/main" id="{82B7FEFD-BCE1-E4A6-A916-93E2FCDD096F}"/>
              </a:ext>
            </a:extLst>
          </p:cNvPr>
          <p:cNvSpPr>
            <a:spLocks/>
          </p:cNvSpPr>
          <p:nvPr/>
        </p:nvSpPr>
        <p:spPr>
          <a:xfrm>
            <a:off x="6543675" y="-92075"/>
            <a:ext cx="5762625" cy="482600"/>
          </a:xfrm>
          <a:prstGeom prst="roundRect">
            <a:avLst/>
          </a:prstGeom>
          <a:solidFill>
            <a:srgbClr val="279DA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ALV Bewonersvereniging Rijk der Duizend Eilanden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4683814D-B2A4-CD4A-4857-5C3B2D60BC94}"/>
              </a:ext>
            </a:extLst>
          </p:cNvPr>
          <p:cNvSpPr txBox="1"/>
          <p:nvPr/>
        </p:nvSpPr>
        <p:spPr>
          <a:xfrm>
            <a:off x="4972034" y="2367280"/>
            <a:ext cx="576262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Wingdings" panose="05000000000000000000" pitchFamily="2" charset="2"/>
              <a:buChar char="ü"/>
            </a:pPr>
            <a:endParaRPr lang="nl-NL" sz="2400" dirty="0"/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nl-NL" sz="2400" dirty="0"/>
              <a:t>Opvolging verkenning N242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endParaRPr lang="nl-NL" sz="2400" dirty="0"/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nl-NL" sz="2400" dirty="0"/>
              <a:t>Ambitieniveau geluid 50 dB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endParaRPr lang="nl-NL" sz="2400" dirty="0"/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nl-NL" sz="2400" dirty="0"/>
              <a:t>Communicatie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endParaRPr lang="nl-NL" sz="2400" dirty="0"/>
          </a:p>
        </p:txBody>
      </p:sp>
      <p:sp>
        <p:nvSpPr>
          <p:cNvPr id="31" name="Rechthoek: afgeronde hoeken 30">
            <a:extLst>
              <a:ext uri="{FF2B5EF4-FFF2-40B4-BE49-F238E27FC236}">
                <a16:creationId xmlns:a16="http://schemas.microsoft.com/office/drawing/2014/main" id="{561E5780-AC47-686E-C10E-DDB088280A9D}"/>
              </a:ext>
            </a:extLst>
          </p:cNvPr>
          <p:cNvSpPr/>
          <p:nvPr/>
        </p:nvSpPr>
        <p:spPr>
          <a:xfrm>
            <a:off x="1041986" y="1463040"/>
            <a:ext cx="3789478" cy="4815840"/>
          </a:xfrm>
          <a:prstGeom prst="roundRect">
            <a:avLst>
              <a:gd name="adj" fmla="val 19510"/>
            </a:avLst>
          </a:prstGeom>
          <a:solidFill>
            <a:srgbClr val="279DA9"/>
          </a:solidFill>
          <a:ln>
            <a:solidFill>
              <a:srgbClr val="279D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4" name="Rechthoek: afgeronde hoeken 3">
            <a:extLst>
              <a:ext uri="{FF2B5EF4-FFF2-40B4-BE49-F238E27FC236}">
                <a16:creationId xmlns:a16="http://schemas.microsoft.com/office/drawing/2014/main" id="{6EDB7740-4EBD-B921-F24A-D453D20E2864}"/>
              </a:ext>
            </a:extLst>
          </p:cNvPr>
          <p:cNvSpPr>
            <a:spLocks/>
          </p:cNvSpPr>
          <p:nvPr/>
        </p:nvSpPr>
        <p:spPr>
          <a:xfrm>
            <a:off x="1041985" y="1463040"/>
            <a:ext cx="9986377" cy="4815840"/>
          </a:xfrm>
          <a:prstGeom prst="roundRect">
            <a:avLst/>
          </a:prstGeom>
          <a:noFill/>
          <a:ln>
            <a:solidFill>
              <a:srgbClr val="279D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40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40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40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000" dirty="0">
                <a:solidFill>
                  <a:schemeClr val="bg1"/>
                </a:solidFill>
              </a:rPr>
              <a:t>     Thema’s</a:t>
            </a:r>
          </a:p>
        </p:txBody>
      </p:sp>
    </p:spTree>
    <p:extLst>
      <p:ext uri="{BB962C8B-B14F-4D97-AF65-F5344CB8AC3E}">
        <p14:creationId xmlns:p14="http://schemas.microsoft.com/office/powerpoint/2010/main" val="2129347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7D1A35-6102-9A3A-099F-AF01724FCF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Tijdelijke aanduiding voor inhoud 5" descr="Afbeelding met Lettertype, Graphics, logo, tekst&#10;&#10;Door AI gegenereerde inhoud is mogelijk onjuist.">
            <a:extLst>
              <a:ext uri="{FF2B5EF4-FFF2-40B4-BE49-F238E27FC236}">
                <a16:creationId xmlns:a16="http://schemas.microsoft.com/office/drawing/2014/main" id="{FB62E581-0AF9-20B3-EED3-C65707D62B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99240" cy="873125"/>
          </a:xfrm>
        </p:spPr>
      </p:pic>
      <p:sp>
        <p:nvSpPr>
          <p:cNvPr id="3" name="Rechthoek: afgeronde hoeken 2">
            <a:extLst>
              <a:ext uri="{FF2B5EF4-FFF2-40B4-BE49-F238E27FC236}">
                <a16:creationId xmlns:a16="http://schemas.microsoft.com/office/drawing/2014/main" id="{36E39C57-6520-9A92-200E-252438489C46}"/>
              </a:ext>
            </a:extLst>
          </p:cNvPr>
          <p:cNvSpPr>
            <a:spLocks/>
          </p:cNvSpPr>
          <p:nvPr/>
        </p:nvSpPr>
        <p:spPr>
          <a:xfrm>
            <a:off x="6543675" y="-92075"/>
            <a:ext cx="5762625" cy="482600"/>
          </a:xfrm>
          <a:prstGeom prst="roundRect">
            <a:avLst/>
          </a:prstGeom>
          <a:solidFill>
            <a:srgbClr val="279DA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ALV Bewonersvereniging Rijk der Duizend Eilanden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E9B587C0-7AD1-62AC-16F9-90CD06382ED5}"/>
              </a:ext>
            </a:extLst>
          </p:cNvPr>
          <p:cNvSpPr txBox="1"/>
          <p:nvPr/>
        </p:nvSpPr>
        <p:spPr>
          <a:xfrm>
            <a:off x="4974848" y="1981200"/>
            <a:ext cx="576262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nl-NL" sz="2400" dirty="0"/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nl-NL" sz="2400" dirty="0"/>
              <a:t>Wijkgericht werken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endParaRPr lang="nl-NL" sz="2400" dirty="0"/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nl-NL" sz="2400" dirty="0"/>
              <a:t>Ontwikkeling groenvisie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endParaRPr lang="nl-NL" sz="2400" dirty="0"/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nl-NL" sz="2400" dirty="0"/>
              <a:t>Kanaalpark en </a:t>
            </a:r>
            <a:r>
              <a:rPr lang="nl-NL" sz="2400" dirty="0" err="1"/>
              <a:t>Oosterdelgebied</a:t>
            </a:r>
            <a:endParaRPr lang="nl-NL" sz="2400" dirty="0"/>
          </a:p>
          <a:p>
            <a:pPr marL="800100" lvl="1" indent="-342900">
              <a:buFont typeface="Wingdings" panose="05000000000000000000" pitchFamily="2" charset="2"/>
              <a:buChar char="ü"/>
            </a:pPr>
            <a:endParaRPr lang="nl-NL" sz="2400" dirty="0"/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nl-NL" sz="2400" dirty="0"/>
              <a:t>Energietransitie</a:t>
            </a:r>
          </a:p>
          <a:p>
            <a:pPr lvl="1"/>
            <a:endParaRPr lang="nl-NL" sz="2400" dirty="0"/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nl-NL" sz="2400" dirty="0"/>
              <a:t>Veiligheid</a:t>
            </a:r>
          </a:p>
        </p:txBody>
      </p:sp>
      <p:sp>
        <p:nvSpPr>
          <p:cNvPr id="31" name="Rechthoek: afgeronde hoeken 30">
            <a:extLst>
              <a:ext uri="{FF2B5EF4-FFF2-40B4-BE49-F238E27FC236}">
                <a16:creationId xmlns:a16="http://schemas.microsoft.com/office/drawing/2014/main" id="{398B99FD-7E82-3653-C147-816ABFEF49FA}"/>
              </a:ext>
            </a:extLst>
          </p:cNvPr>
          <p:cNvSpPr/>
          <p:nvPr/>
        </p:nvSpPr>
        <p:spPr>
          <a:xfrm>
            <a:off x="1019175" y="1473200"/>
            <a:ext cx="3816350" cy="4815840"/>
          </a:xfrm>
          <a:prstGeom prst="roundRect">
            <a:avLst>
              <a:gd name="adj" fmla="val 19510"/>
            </a:avLst>
          </a:prstGeom>
          <a:solidFill>
            <a:srgbClr val="279DA9"/>
          </a:solidFill>
          <a:ln>
            <a:solidFill>
              <a:srgbClr val="279D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Rechthoek: afgeronde hoeken 3">
            <a:extLst>
              <a:ext uri="{FF2B5EF4-FFF2-40B4-BE49-F238E27FC236}">
                <a16:creationId xmlns:a16="http://schemas.microsoft.com/office/drawing/2014/main" id="{F8000F6A-98B3-3103-EFF3-26FCE0E8205A}"/>
              </a:ext>
            </a:extLst>
          </p:cNvPr>
          <p:cNvSpPr>
            <a:spLocks/>
          </p:cNvSpPr>
          <p:nvPr/>
        </p:nvSpPr>
        <p:spPr>
          <a:xfrm>
            <a:off x="1019480" y="1473200"/>
            <a:ext cx="10008884" cy="4815840"/>
          </a:xfrm>
          <a:prstGeom prst="roundRect">
            <a:avLst/>
          </a:prstGeom>
          <a:noFill/>
          <a:ln>
            <a:solidFill>
              <a:srgbClr val="279D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40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40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40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000" dirty="0">
                <a:solidFill>
                  <a:schemeClr val="bg1"/>
                </a:solidFill>
              </a:rPr>
              <a:t>     Thema’s</a:t>
            </a:r>
          </a:p>
        </p:txBody>
      </p:sp>
    </p:spTree>
    <p:extLst>
      <p:ext uri="{BB962C8B-B14F-4D97-AF65-F5344CB8AC3E}">
        <p14:creationId xmlns:p14="http://schemas.microsoft.com/office/powerpoint/2010/main" val="942349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C124EB-F595-E63D-0243-56DB65EA3A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Tijdelijke aanduiding voor inhoud 5" descr="Afbeelding met Lettertype, Graphics, logo, tekst&#10;&#10;Door AI gegenereerde inhoud is mogelijk onjuist.">
            <a:extLst>
              <a:ext uri="{FF2B5EF4-FFF2-40B4-BE49-F238E27FC236}">
                <a16:creationId xmlns:a16="http://schemas.microsoft.com/office/drawing/2014/main" id="{FC173E49-578A-C08A-8679-4B300A592C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99240" cy="873125"/>
          </a:xfrm>
        </p:spPr>
      </p:pic>
      <p:sp>
        <p:nvSpPr>
          <p:cNvPr id="4" name="Rechthoek: afgeronde hoeken 3">
            <a:extLst>
              <a:ext uri="{FF2B5EF4-FFF2-40B4-BE49-F238E27FC236}">
                <a16:creationId xmlns:a16="http://schemas.microsoft.com/office/drawing/2014/main" id="{BB829F41-B8CF-6A7F-0FD2-A541DE8DC8AE}"/>
              </a:ext>
            </a:extLst>
          </p:cNvPr>
          <p:cNvSpPr>
            <a:spLocks/>
          </p:cNvSpPr>
          <p:nvPr/>
        </p:nvSpPr>
        <p:spPr>
          <a:xfrm>
            <a:off x="6543675" y="-92075"/>
            <a:ext cx="5762625" cy="482600"/>
          </a:xfrm>
          <a:prstGeom prst="roundRect">
            <a:avLst/>
          </a:prstGeom>
          <a:solidFill>
            <a:srgbClr val="279DA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ALV Bewonersvereniging Rijk der Duizend Eilanden</a:t>
            </a: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23307F15-10BB-9123-5B2F-28A71877C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080" y="1485046"/>
            <a:ext cx="9214454" cy="4815840"/>
          </a:xfrm>
        </p:spPr>
        <p:txBody>
          <a:bodyPr>
            <a:noAutofit/>
          </a:bodyPr>
          <a:lstStyle/>
          <a:p>
            <a:pPr lvl="0">
              <a:tabLst>
                <a:tab pos="457200" algn="l"/>
              </a:tabLst>
            </a:pPr>
            <a: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4. Wijziging statuten (zie bijlagen)</a:t>
            </a:r>
            <a:b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b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lang="nl-NL" sz="24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Tweede fysieke ALV op 14 april 2025 – uitnodiging volgt</a:t>
            </a:r>
            <a:b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b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b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b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5. Wijziging huishoudelijk reglement (zie bijlagen)</a:t>
            </a:r>
            <a:b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b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lang="nl-NL" sz="24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Treedt in werking na wijziging statuten</a:t>
            </a:r>
            <a:br>
              <a:rPr lang="nl-NL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endParaRPr lang="nl-NL" sz="2400" dirty="0"/>
          </a:p>
        </p:txBody>
      </p:sp>
      <p:sp>
        <p:nvSpPr>
          <p:cNvPr id="3" name="Rechthoek: afgeronde hoeken 2">
            <a:extLst>
              <a:ext uri="{FF2B5EF4-FFF2-40B4-BE49-F238E27FC236}">
                <a16:creationId xmlns:a16="http://schemas.microsoft.com/office/drawing/2014/main" id="{ABBCE030-0E92-5608-1BAE-3103C12794A9}"/>
              </a:ext>
            </a:extLst>
          </p:cNvPr>
          <p:cNvSpPr>
            <a:spLocks/>
          </p:cNvSpPr>
          <p:nvPr/>
        </p:nvSpPr>
        <p:spPr>
          <a:xfrm>
            <a:off x="1036985" y="1485046"/>
            <a:ext cx="9991377" cy="4815840"/>
          </a:xfrm>
          <a:prstGeom prst="roundRect">
            <a:avLst/>
          </a:prstGeom>
          <a:noFill/>
          <a:ln>
            <a:solidFill>
              <a:srgbClr val="279DA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5" name="Graphic 4" descr="Badge Tick1 met effen opvulling">
            <a:extLst>
              <a:ext uri="{FF2B5EF4-FFF2-40B4-BE49-F238E27FC236}">
                <a16:creationId xmlns:a16="http://schemas.microsoft.com/office/drawing/2014/main" id="{641A5A50-DEB5-E802-BB5F-5FA4BC9E02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81340" y="4653300"/>
            <a:ext cx="1437640" cy="143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39292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505</Words>
  <Application>Microsoft Office PowerPoint</Application>
  <PresentationFormat>Breedbeeld</PresentationFormat>
  <Paragraphs>113</Paragraphs>
  <Slides>17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23" baseType="lpstr">
      <vt:lpstr>Aptos</vt:lpstr>
      <vt:lpstr>Aptos Display</vt:lpstr>
      <vt:lpstr>Arial</vt:lpstr>
      <vt:lpstr>Verdana</vt:lpstr>
      <vt:lpstr>Wingdings</vt:lpstr>
      <vt:lpstr>Kantoorthema</vt:lpstr>
      <vt:lpstr>Algemene Leden Vergadering 10 april 2025</vt:lpstr>
      <vt:lpstr>Algemene Leden Vergadering 10 april 2025</vt:lpstr>
      <vt:lpstr>Programma  voor  vanavond</vt:lpstr>
      <vt:lpstr>Agenda Algemene Leden Vergadering</vt:lpstr>
      <vt:lpstr>PowerPoint-presentatie</vt:lpstr>
      <vt:lpstr>PowerPoint-presentatie</vt:lpstr>
      <vt:lpstr>PowerPoint-presentatie</vt:lpstr>
      <vt:lpstr>PowerPoint-presentatie</vt:lpstr>
      <vt:lpstr>4. Wijziging statuten (zie bijlagen)  Tweede fysieke ALV op 14 april 2025 – uitnodiging volgt    5. Wijziging huishoudelijk reglement (zie bijlagen)  Treedt in werking na wijziging statuten </vt:lpstr>
      <vt:lpstr>6. Financieel verslag en kascommissie 2024   </vt:lpstr>
      <vt:lpstr>PowerPoint-presentatie</vt:lpstr>
      <vt:lpstr>PowerPoint-presentatie</vt:lpstr>
      <vt:lpstr>7. Benoeming kascommissie 2025  Herbenoeming Vera Lakemond en Rosalie Schouten </vt:lpstr>
      <vt:lpstr>8. Décharge bestuur   9. Bestuurswijziging      Afgetreden: Kees-Jan Schouten &amp; Jaap Steenhuis      Toegetreden: Miranda Graftdijk &amp; Jan van Ree   Bestuur: Voorzitter    Clementine Schuurman 2022 – 2e termijn Vice-voorzitter &amp; Penningmeester a.i. Jan van Ree  2024 – 1e termijn Secretaris    Miranda Graftdijk  2024 – 1e termijn Bestuurslid   Tai-Chow Andrae  2022 – 2e termijn Bestuurslid   Nico Pereboom  2022 – 2e termijn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Graftdijk, Miranda</dc:creator>
  <cp:lastModifiedBy>Graftdijk, Miranda</cp:lastModifiedBy>
  <cp:revision>3</cp:revision>
  <dcterms:created xsi:type="dcterms:W3CDTF">2025-03-15T17:33:26Z</dcterms:created>
  <dcterms:modified xsi:type="dcterms:W3CDTF">2025-04-10T11:45:06Z</dcterms:modified>
</cp:coreProperties>
</file>